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57.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s/slide10.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colors8.xml" ContentType="application/vnd.openxmlformats-officedocument.drawingml.diagramColors+xml"/>
  <Override PartName="/ppt/diagrams/quickStyle13.xml" ContentType="application/vnd.openxmlformats-officedocument.drawingml.diagramStyle+xml"/>
  <Override PartName="/ppt/diagrams/layout1.xml" ContentType="application/vnd.openxmlformats-officedocument.drawingml.diagramLayout+xml"/>
  <Override PartName="/ppt/diagrams/data2.xml" ContentType="application/vnd.openxmlformats-officedocument.drawingml.diagramData+xml"/>
  <Override PartName="/ppt/diagrams/drawing7.xml" ContentType="application/vnd.ms-office.drawingml.diagramDrawing+xml"/>
  <Override PartName="/ppt/diagrams/layout13.xml" ContentType="application/vnd.openxmlformats-officedocument.drawingml.diagramLayout+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slideLayouts/slideLayout69.xml" ContentType="application/vnd.openxmlformats-officedocument.presentationml.slideLayout+xml"/>
  <Override PartName="/ppt/theme/theme6.xml" ContentType="application/vnd.openxmlformats-officedocument.theme+xml"/>
  <Override PartName="/ppt/diagrams/colors4.xml" ContentType="application/vnd.openxmlformats-officedocument.drawingml.diagramColors+xml"/>
  <Override PartName="/ppt/diagrams/quickStyle7.xml" ContentType="application/vnd.openxmlformats-officedocument.drawingml.diagramStyle+xml"/>
  <Override PartName="/ppt/diagrams/drawing10.xml" ContentType="application/vnd.ms-office.drawingml.diagramDrawing+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diagrams/drawing3.xml" ContentType="application/vnd.ms-office.drawingml.diagramDrawing+xml"/>
  <Override PartName="/ppt/diagrams/colors12.xml" ContentType="application/vnd.openxmlformats-officedocument.drawingml.diagramColors+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presentation.xml" ContentType="application/vnd.openxmlformats-officedocument.presentationml.presentation.main+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diagrams/layout6.xml" ContentType="application/vnd.openxmlformats-officedocument.drawingml.diagramLayout+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slideMasters/slideMaster5.xml" ContentType="application/vnd.openxmlformats-officedocument.presentationml.slideMaster+xml"/>
  <Override PartName="/ppt/slideLayouts/slideLayout59.xml" ContentType="application/vnd.openxmlformats-officedocument.presentationml.slideLayout+xml"/>
  <Override PartName="/ppt/theme/theme7.xml" ContentType="application/vnd.openxmlformats-officedocument.theme+xml"/>
  <Override PartName="/ppt/diagrams/drawing4.xml" ContentType="application/vnd.ms-office.drawingml.diagramDrawing+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diagrams/data11.xml" ContentType="application/vnd.openxmlformats-officedocument.drawingml.diagramData+xml"/>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diagrams/layout3.xml" ContentType="application/vnd.openxmlformats-officedocument.drawingml.diagramLayout+xml"/>
  <Override PartName="/ppt/diagrams/data4.xml" ContentType="application/vnd.openxmlformats-officedocument.drawingml.diagramData+xml"/>
  <Override PartName="/ppt/diagrams/drawing9.xml" ContentType="application/vnd.ms-office.drawingml.diagramDrawing+xml"/>
  <Override PartName="/ppt/slideMasters/slideMaster6.xml" ContentType="application/vnd.openxmlformats-officedocument.presentationml.slideMaster+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diagrams/drawing5.xml" ContentType="application/vnd.ms-office.drawingml.diagramDrawing+xml"/>
  <Override PartName="/ppt/diagrams/layout11.xml" ContentType="application/vnd.openxmlformats-officedocument.drawingml.diagramLayout+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diagrams/drawing1.xml" ContentType="application/vnd.ms-office.drawingml.diagramDrawing+xml"/>
  <Override PartName="/ppt/diagrams/colors10.xml" ContentType="application/vnd.openxmlformats-officedocument.drawingml.diagramColors+xml"/>
  <Override PartName="/ppt/slideLayouts/slideLayout16.xml" ContentType="application/vnd.openxmlformats-officedocument.presentationml.slideLayout+xml"/>
  <Default Extension="jpeg" ContentType="image/jpeg"/>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diagrams/data9.xml" ContentType="application/vnd.openxmlformats-officedocument.drawingml.diagramData+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diagrams/layout4.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drawing13.xml" ContentType="application/vnd.ms-office.drawingml.diagramDrawing+xml"/>
  <Override PartName="/ppt/diagrams/drawing6.xml" ContentType="application/vnd.ms-office.drawingml.diagramDrawing+xml"/>
  <Override PartName="/ppt/slides/slide8.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diagrams/layout12.xml" ContentType="application/vnd.openxmlformats-officedocument.drawingml.diagramLayout+xml"/>
  <Override PartName="/ppt/slideLayouts/slideLayout39.xml" ContentType="application/vnd.openxmlformats-officedocument.presentationml.slideLayout+xml"/>
  <Override PartName="/ppt/slideLayouts/slideLayout86.xml" ContentType="application/vnd.openxmlformats-officedocument.presentationml.slideLayout+xml"/>
  <Override PartName="/ppt/diagrams/drawing2.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 id="2147483694" r:id="rId3"/>
    <p:sldMasterId id="2147483706" r:id="rId4"/>
    <p:sldMasterId id="2147483723" r:id="rId5"/>
    <p:sldMasterId id="2147483740" r:id="rId6"/>
  </p:sldMasterIdLst>
  <p:notesMasterIdLst>
    <p:notesMasterId r:id="rId25"/>
  </p:notesMasterIdLst>
  <p:sldIdLst>
    <p:sldId id="256" r:id="rId7"/>
    <p:sldId id="274" r:id="rId8"/>
    <p:sldId id="275" r:id="rId9"/>
    <p:sldId id="276" r:id="rId10"/>
    <p:sldId id="277" r:id="rId11"/>
    <p:sldId id="281" r:id="rId12"/>
    <p:sldId id="278" r:id="rId13"/>
    <p:sldId id="279" r:id="rId14"/>
    <p:sldId id="268" r:id="rId15"/>
    <p:sldId id="282" r:id="rId16"/>
    <p:sldId id="283" r:id="rId17"/>
    <p:sldId id="284" r:id="rId18"/>
    <p:sldId id="285" r:id="rId19"/>
    <p:sldId id="286" r:id="rId20"/>
    <p:sldId id="287" r:id="rId21"/>
    <p:sldId id="288" r:id="rId22"/>
    <p:sldId id="289" r:id="rId23"/>
    <p:sldId id="272" r:id="rId24"/>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958" autoAdjust="0"/>
    <p:restoredTop sz="94660"/>
  </p:normalViewPr>
  <p:slideViewPr>
    <p:cSldViewPr snapToGrid="0">
      <p:cViewPr varScale="1">
        <p:scale>
          <a:sx n="100" d="100"/>
          <a:sy n="100" d="100"/>
        </p:scale>
        <p:origin x="-90" y="-762"/>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850354-D4BC-49FC-9A5F-E0A669E5942E}" type="doc">
      <dgm:prSet loTypeId="urn:microsoft.com/office/officeart/2005/8/layout/hList1" loCatId="list" qsTypeId="urn:microsoft.com/office/officeart/2005/8/quickstyle/simple1" qsCatId="simple" csTypeId="urn:microsoft.com/office/officeart/2005/8/colors/accent5_4" csCatId="accent5" phldr="1"/>
      <dgm:spPr/>
      <dgm:t>
        <a:bodyPr/>
        <a:lstStyle/>
        <a:p>
          <a:endParaRPr lang="zh-CN" altLang="en-US"/>
        </a:p>
      </dgm:t>
    </dgm:pt>
    <dgm:pt modelId="{88293BA9-5225-406E-86DC-4F01878964C9}">
      <dgm:prSet phldrT="[文本]" custT="1"/>
      <dgm:spPr/>
      <dgm:t>
        <a:bodyPr/>
        <a:lstStyle/>
        <a:p>
          <a:r>
            <a:rPr lang="zh-CN" altLang="en-US" sz="1600" b="1" dirty="0" smtClean="0">
              <a:latin typeface="楷体" pitchFamily="49" charset="-122"/>
              <a:ea typeface="楷体" pitchFamily="49" charset="-122"/>
            </a:rPr>
            <a:t>退市风险警示情形</a:t>
          </a:r>
          <a:endParaRPr lang="zh-CN" altLang="en-US" sz="1600" b="1" dirty="0">
            <a:latin typeface="楷体" pitchFamily="49" charset="-122"/>
            <a:ea typeface="楷体" pitchFamily="49" charset="-122"/>
          </a:endParaRPr>
        </a:p>
      </dgm:t>
    </dgm:pt>
    <dgm:pt modelId="{E260702E-DF0D-42B4-9573-62E3D0AD2722}" type="parTrans" cxnId="{31EC5FB3-F526-4AA3-A5CA-8CEE174EFAA3}">
      <dgm:prSet/>
      <dgm:spPr/>
      <dgm:t>
        <a:bodyPr/>
        <a:lstStyle/>
        <a:p>
          <a:endParaRPr lang="zh-CN" altLang="en-US"/>
        </a:p>
      </dgm:t>
    </dgm:pt>
    <dgm:pt modelId="{014083DF-2122-4A39-AF02-2921E75E226A}" type="sibTrans" cxnId="{31EC5FB3-F526-4AA3-A5CA-8CEE174EFAA3}">
      <dgm:prSet/>
      <dgm:spPr/>
      <dgm:t>
        <a:bodyPr/>
        <a:lstStyle/>
        <a:p>
          <a:endParaRPr lang="zh-CN" altLang="en-US"/>
        </a:p>
      </dgm:t>
    </dgm:pt>
    <dgm:pt modelId="{CC6664C5-3C08-4424-B97D-963EBB29491E}">
      <dgm:prSet phldrT="[文本]" custT="1"/>
      <dgm:spPr/>
      <dgm:t>
        <a:bodyPr/>
        <a:lstStyle/>
        <a:p>
          <a:r>
            <a:rPr lang="zh-CN" altLang="en-US" sz="1600" dirty="0" smtClean="0">
              <a:latin typeface="楷体" panose="02010609060101010101" pitchFamily="49" charset="-122"/>
              <a:ea typeface="楷体" panose="02010609060101010101" pitchFamily="49" charset="-122"/>
            </a:rPr>
            <a:t>因财务会计报告存在重大会计差错或者虚假记载，被中国证监会责令改正但公司未在规定期限内改正，公司股票及其衍生品种自前述期限届满的下一交易日起停牌，此后公司在股票及其衍生品种停牌</a:t>
          </a:r>
          <a:r>
            <a:rPr lang="en-US" altLang="zh-CN" sz="1600" dirty="0" smtClean="0">
              <a:latin typeface="楷体" panose="02010609060101010101" pitchFamily="49" charset="-122"/>
              <a:ea typeface="楷体" panose="02010609060101010101" pitchFamily="49" charset="-122"/>
            </a:rPr>
            <a:t>2</a:t>
          </a:r>
          <a:r>
            <a:rPr lang="zh-CN" altLang="en-US" sz="1600" dirty="0" smtClean="0">
              <a:latin typeface="楷体" panose="02010609060101010101" pitchFamily="49" charset="-122"/>
              <a:ea typeface="楷体" panose="02010609060101010101" pitchFamily="49" charset="-122"/>
            </a:rPr>
            <a:t>个月内仍未改正</a:t>
          </a:r>
          <a:endParaRPr lang="zh-CN" altLang="en-US" sz="1600" dirty="0"/>
        </a:p>
      </dgm:t>
    </dgm:pt>
    <dgm:pt modelId="{1A993692-7D6E-4BE9-8160-0B479D337D19}" type="parTrans" cxnId="{21B470C3-126E-496D-A61F-63307B8B5564}">
      <dgm:prSet/>
      <dgm:spPr/>
      <dgm:t>
        <a:bodyPr/>
        <a:lstStyle/>
        <a:p>
          <a:endParaRPr lang="zh-CN" altLang="en-US"/>
        </a:p>
      </dgm:t>
    </dgm:pt>
    <dgm:pt modelId="{F2567ECE-C484-49F7-9675-DAB4B4C9A03A}" type="sibTrans" cxnId="{21B470C3-126E-496D-A61F-63307B8B5564}">
      <dgm:prSet/>
      <dgm:spPr/>
      <dgm:t>
        <a:bodyPr/>
        <a:lstStyle/>
        <a:p>
          <a:endParaRPr lang="zh-CN" altLang="en-US"/>
        </a:p>
      </dgm:t>
    </dgm:pt>
    <dgm:pt modelId="{D4880417-33AD-4D9C-85FD-F859A8C2A69B}">
      <dgm:prSet phldrT="[文本]" custT="1"/>
      <dgm:spPr/>
      <dgm:t>
        <a:bodyPr/>
        <a:lstStyle/>
        <a:p>
          <a:r>
            <a:rPr lang="zh-CN" altLang="en-US" sz="1600" b="1" dirty="0" smtClean="0">
              <a:latin typeface="楷体" pitchFamily="49" charset="-122"/>
              <a:ea typeface="楷体" pitchFamily="49" charset="-122"/>
            </a:rPr>
            <a:t>终止上市情形</a:t>
          </a:r>
        </a:p>
      </dgm:t>
    </dgm:pt>
    <dgm:pt modelId="{1A6F4C4B-8850-4DE0-ADE4-B664791722B0}" type="parTrans" cxnId="{3CD0C602-0AED-4964-A1A7-3F52E488F18F}">
      <dgm:prSet/>
      <dgm:spPr/>
      <dgm:t>
        <a:bodyPr/>
        <a:lstStyle/>
        <a:p>
          <a:endParaRPr lang="zh-CN" altLang="en-US"/>
        </a:p>
      </dgm:t>
    </dgm:pt>
    <dgm:pt modelId="{B71DF11F-D99F-42BA-AC33-6887B5910C8A}" type="sibTrans" cxnId="{3CD0C602-0AED-4964-A1A7-3F52E488F18F}">
      <dgm:prSet/>
      <dgm:spPr/>
      <dgm:t>
        <a:bodyPr/>
        <a:lstStyle/>
        <a:p>
          <a:endParaRPr lang="zh-CN" altLang="en-US"/>
        </a:p>
      </dgm:t>
    </dgm:pt>
    <dgm:pt modelId="{D9B534B5-055A-438A-8573-8926D79216C1}">
      <dgm:prSet phldrT="[文本]" custT="1"/>
      <dgm:spPr/>
      <dgm:t>
        <a:bodyPr/>
        <a:lstStyle/>
        <a:p>
          <a:r>
            <a:rPr lang="zh-CN" altLang="en-US" sz="1600" dirty="0" smtClean="0">
              <a:latin typeface="楷体" panose="02010609060101010101" pitchFamily="49" charset="-122"/>
              <a:ea typeface="楷体" panose="02010609060101010101" pitchFamily="49" charset="-122"/>
            </a:rPr>
            <a:t>被实施退市风险警示之日后</a:t>
          </a:r>
          <a:r>
            <a:rPr lang="en-US" altLang="zh-CN" sz="1600" dirty="0" smtClean="0">
              <a:latin typeface="楷体" panose="02010609060101010101" pitchFamily="49" charset="-122"/>
              <a:ea typeface="楷体" panose="02010609060101010101" pitchFamily="49" charset="-122"/>
            </a:rPr>
            <a:t>2</a:t>
          </a:r>
          <a:r>
            <a:rPr lang="zh-CN" altLang="en-US" sz="1600" dirty="0" smtClean="0">
              <a:latin typeface="楷体" panose="02010609060101010101" pitchFamily="49" charset="-122"/>
              <a:ea typeface="楷体" panose="02010609060101010101" pitchFamily="49" charset="-122"/>
            </a:rPr>
            <a:t>个月内，仍未披露经改正的财务会计报告</a:t>
          </a:r>
        </a:p>
      </dgm:t>
    </dgm:pt>
    <dgm:pt modelId="{BA8F19EB-533D-4C27-A2EE-5FFEE57261FB}" type="parTrans" cxnId="{CBAD71F4-D2CE-48D9-92B1-5124A678949D}">
      <dgm:prSet/>
      <dgm:spPr/>
      <dgm:t>
        <a:bodyPr/>
        <a:lstStyle/>
        <a:p>
          <a:endParaRPr lang="zh-CN" altLang="en-US"/>
        </a:p>
      </dgm:t>
    </dgm:pt>
    <dgm:pt modelId="{1990F20D-A82A-4CE3-A633-298BC87BA189}" type="sibTrans" cxnId="{CBAD71F4-D2CE-48D9-92B1-5124A678949D}">
      <dgm:prSet/>
      <dgm:spPr/>
      <dgm:t>
        <a:bodyPr/>
        <a:lstStyle/>
        <a:p>
          <a:endParaRPr lang="zh-CN" altLang="en-US"/>
        </a:p>
      </dgm:t>
    </dgm:pt>
    <dgm:pt modelId="{07B891C3-C4AC-402A-80D6-77AE84975FB1}" type="pres">
      <dgm:prSet presAssocID="{09850354-D4BC-49FC-9A5F-E0A669E5942E}" presName="Name0" presStyleCnt="0">
        <dgm:presLayoutVars>
          <dgm:dir/>
          <dgm:animLvl val="lvl"/>
          <dgm:resizeHandles val="exact"/>
        </dgm:presLayoutVars>
      </dgm:prSet>
      <dgm:spPr/>
      <dgm:t>
        <a:bodyPr/>
        <a:lstStyle/>
        <a:p>
          <a:endParaRPr lang="zh-CN" altLang="en-US"/>
        </a:p>
      </dgm:t>
    </dgm:pt>
    <dgm:pt modelId="{40203CAD-9959-469F-9310-A04FD6A5AB31}" type="pres">
      <dgm:prSet presAssocID="{88293BA9-5225-406E-86DC-4F01878964C9}" presName="composite" presStyleCnt="0"/>
      <dgm:spPr/>
    </dgm:pt>
    <dgm:pt modelId="{19567187-BAF1-4B78-AA41-1D910019AF87}" type="pres">
      <dgm:prSet presAssocID="{88293BA9-5225-406E-86DC-4F01878964C9}" presName="parTx" presStyleLbl="alignNode1" presStyleIdx="0" presStyleCnt="2">
        <dgm:presLayoutVars>
          <dgm:chMax val="0"/>
          <dgm:chPref val="0"/>
          <dgm:bulletEnabled val="1"/>
        </dgm:presLayoutVars>
      </dgm:prSet>
      <dgm:spPr/>
      <dgm:t>
        <a:bodyPr/>
        <a:lstStyle/>
        <a:p>
          <a:endParaRPr lang="zh-CN" altLang="en-US"/>
        </a:p>
      </dgm:t>
    </dgm:pt>
    <dgm:pt modelId="{F1AFCED8-C615-45F4-A0BA-842EE98E838D}" type="pres">
      <dgm:prSet presAssocID="{88293BA9-5225-406E-86DC-4F01878964C9}" presName="desTx" presStyleLbl="alignAccFollowNode1" presStyleIdx="0" presStyleCnt="2">
        <dgm:presLayoutVars>
          <dgm:bulletEnabled val="1"/>
        </dgm:presLayoutVars>
      </dgm:prSet>
      <dgm:spPr/>
      <dgm:t>
        <a:bodyPr/>
        <a:lstStyle/>
        <a:p>
          <a:endParaRPr lang="zh-CN" altLang="en-US"/>
        </a:p>
      </dgm:t>
    </dgm:pt>
    <dgm:pt modelId="{DA72F40F-F4A5-49C7-9C1A-FAB471C09B0F}" type="pres">
      <dgm:prSet presAssocID="{014083DF-2122-4A39-AF02-2921E75E226A}" presName="space" presStyleCnt="0"/>
      <dgm:spPr/>
    </dgm:pt>
    <dgm:pt modelId="{BC95F738-E906-4199-93DF-ADFAE1B3CD39}" type="pres">
      <dgm:prSet presAssocID="{D4880417-33AD-4D9C-85FD-F859A8C2A69B}" presName="composite" presStyleCnt="0"/>
      <dgm:spPr/>
    </dgm:pt>
    <dgm:pt modelId="{1EEC30A4-B18B-41AB-945E-D3F400DED2F2}" type="pres">
      <dgm:prSet presAssocID="{D4880417-33AD-4D9C-85FD-F859A8C2A69B}" presName="parTx" presStyleLbl="alignNode1" presStyleIdx="1" presStyleCnt="2">
        <dgm:presLayoutVars>
          <dgm:chMax val="0"/>
          <dgm:chPref val="0"/>
          <dgm:bulletEnabled val="1"/>
        </dgm:presLayoutVars>
      </dgm:prSet>
      <dgm:spPr/>
      <dgm:t>
        <a:bodyPr/>
        <a:lstStyle/>
        <a:p>
          <a:endParaRPr lang="zh-CN" altLang="en-US"/>
        </a:p>
      </dgm:t>
    </dgm:pt>
    <dgm:pt modelId="{6B5652BF-79C9-4034-88D5-4815835807B5}" type="pres">
      <dgm:prSet presAssocID="{D4880417-33AD-4D9C-85FD-F859A8C2A69B}" presName="desTx" presStyleLbl="alignAccFollowNode1" presStyleIdx="1" presStyleCnt="2">
        <dgm:presLayoutVars>
          <dgm:bulletEnabled val="1"/>
        </dgm:presLayoutVars>
      </dgm:prSet>
      <dgm:spPr/>
      <dgm:t>
        <a:bodyPr/>
        <a:lstStyle/>
        <a:p>
          <a:endParaRPr lang="zh-CN" altLang="en-US"/>
        </a:p>
      </dgm:t>
    </dgm:pt>
  </dgm:ptLst>
  <dgm:cxnLst>
    <dgm:cxn modelId="{AB3B389F-6D0E-48EE-A67C-19CBA1AEAA1F}" type="presOf" srcId="{88293BA9-5225-406E-86DC-4F01878964C9}" destId="{19567187-BAF1-4B78-AA41-1D910019AF87}" srcOrd="0" destOrd="0" presId="urn:microsoft.com/office/officeart/2005/8/layout/hList1"/>
    <dgm:cxn modelId="{E77F8302-D467-4423-88F2-531ED6131E75}" type="presOf" srcId="{D9B534B5-055A-438A-8573-8926D79216C1}" destId="{6B5652BF-79C9-4034-88D5-4815835807B5}" srcOrd="0" destOrd="0" presId="urn:microsoft.com/office/officeart/2005/8/layout/hList1"/>
    <dgm:cxn modelId="{31EC5FB3-F526-4AA3-A5CA-8CEE174EFAA3}" srcId="{09850354-D4BC-49FC-9A5F-E0A669E5942E}" destId="{88293BA9-5225-406E-86DC-4F01878964C9}" srcOrd="0" destOrd="0" parTransId="{E260702E-DF0D-42B4-9573-62E3D0AD2722}" sibTransId="{014083DF-2122-4A39-AF02-2921E75E226A}"/>
    <dgm:cxn modelId="{B6F8E387-D830-4841-BA34-2245D3CDBE18}" type="presOf" srcId="{D4880417-33AD-4D9C-85FD-F859A8C2A69B}" destId="{1EEC30A4-B18B-41AB-945E-D3F400DED2F2}" srcOrd="0" destOrd="0" presId="urn:microsoft.com/office/officeart/2005/8/layout/hList1"/>
    <dgm:cxn modelId="{6543AE6D-4D56-481C-950A-FC97B399A401}" type="presOf" srcId="{CC6664C5-3C08-4424-B97D-963EBB29491E}" destId="{F1AFCED8-C615-45F4-A0BA-842EE98E838D}" srcOrd="0" destOrd="0" presId="urn:microsoft.com/office/officeart/2005/8/layout/hList1"/>
    <dgm:cxn modelId="{21B470C3-126E-496D-A61F-63307B8B5564}" srcId="{88293BA9-5225-406E-86DC-4F01878964C9}" destId="{CC6664C5-3C08-4424-B97D-963EBB29491E}" srcOrd="0" destOrd="0" parTransId="{1A993692-7D6E-4BE9-8160-0B479D337D19}" sibTransId="{F2567ECE-C484-49F7-9675-DAB4B4C9A03A}"/>
    <dgm:cxn modelId="{CBAD71F4-D2CE-48D9-92B1-5124A678949D}" srcId="{D4880417-33AD-4D9C-85FD-F859A8C2A69B}" destId="{D9B534B5-055A-438A-8573-8926D79216C1}" srcOrd="0" destOrd="0" parTransId="{BA8F19EB-533D-4C27-A2EE-5FFEE57261FB}" sibTransId="{1990F20D-A82A-4CE3-A633-298BC87BA189}"/>
    <dgm:cxn modelId="{3CD0C602-0AED-4964-A1A7-3F52E488F18F}" srcId="{09850354-D4BC-49FC-9A5F-E0A669E5942E}" destId="{D4880417-33AD-4D9C-85FD-F859A8C2A69B}" srcOrd="1" destOrd="0" parTransId="{1A6F4C4B-8850-4DE0-ADE4-B664791722B0}" sibTransId="{B71DF11F-D99F-42BA-AC33-6887B5910C8A}"/>
    <dgm:cxn modelId="{A39E889E-3050-4A6F-B3B3-CC56FDF0231A}" type="presOf" srcId="{09850354-D4BC-49FC-9A5F-E0A669E5942E}" destId="{07B891C3-C4AC-402A-80D6-77AE84975FB1}" srcOrd="0" destOrd="0" presId="urn:microsoft.com/office/officeart/2005/8/layout/hList1"/>
    <dgm:cxn modelId="{BB97A25C-5651-422E-B571-2B125DAD4088}" type="presParOf" srcId="{07B891C3-C4AC-402A-80D6-77AE84975FB1}" destId="{40203CAD-9959-469F-9310-A04FD6A5AB31}" srcOrd="0" destOrd="0" presId="urn:microsoft.com/office/officeart/2005/8/layout/hList1"/>
    <dgm:cxn modelId="{215769AE-2175-45A2-BE33-17A9583D821D}" type="presParOf" srcId="{40203CAD-9959-469F-9310-A04FD6A5AB31}" destId="{19567187-BAF1-4B78-AA41-1D910019AF87}" srcOrd="0" destOrd="0" presId="urn:microsoft.com/office/officeart/2005/8/layout/hList1"/>
    <dgm:cxn modelId="{2D5D744B-EC16-4AA7-8341-92391832A25E}" type="presParOf" srcId="{40203CAD-9959-469F-9310-A04FD6A5AB31}" destId="{F1AFCED8-C615-45F4-A0BA-842EE98E838D}" srcOrd="1" destOrd="0" presId="urn:microsoft.com/office/officeart/2005/8/layout/hList1"/>
    <dgm:cxn modelId="{99F8010B-2BB8-419D-A91A-9792B24804DF}" type="presParOf" srcId="{07B891C3-C4AC-402A-80D6-77AE84975FB1}" destId="{DA72F40F-F4A5-49C7-9C1A-FAB471C09B0F}" srcOrd="1" destOrd="0" presId="urn:microsoft.com/office/officeart/2005/8/layout/hList1"/>
    <dgm:cxn modelId="{36770FAF-BD21-44CB-A891-A098E8E9735D}" type="presParOf" srcId="{07B891C3-C4AC-402A-80D6-77AE84975FB1}" destId="{BC95F738-E906-4199-93DF-ADFAE1B3CD39}" srcOrd="2" destOrd="0" presId="urn:microsoft.com/office/officeart/2005/8/layout/hList1"/>
    <dgm:cxn modelId="{ACBF5CBF-4469-4C6B-B8FF-85D2BB611B48}" type="presParOf" srcId="{BC95F738-E906-4199-93DF-ADFAE1B3CD39}" destId="{1EEC30A4-B18B-41AB-945E-D3F400DED2F2}" srcOrd="0" destOrd="0" presId="urn:microsoft.com/office/officeart/2005/8/layout/hList1"/>
    <dgm:cxn modelId="{818E20AE-E6D2-4B6B-8CDF-7E6A637E0067}" type="presParOf" srcId="{BC95F738-E906-4199-93DF-ADFAE1B3CD39}" destId="{6B5652BF-79C9-4034-88D5-4815835807B5}"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F064797-9FEA-4CD2-A63A-1C21A5D457B3}" type="doc">
      <dgm:prSet loTypeId="urn:microsoft.com/office/officeart/2005/8/layout/cycle6" loCatId="cycle" qsTypeId="urn:microsoft.com/office/officeart/2005/8/quickstyle/simple1" qsCatId="simple" csTypeId="urn:microsoft.com/office/officeart/2005/8/colors/accent5_4" csCatId="accent5" phldr="1"/>
      <dgm:spPr/>
      <dgm:t>
        <a:bodyPr/>
        <a:lstStyle/>
        <a:p>
          <a:endParaRPr lang="zh-CN" altLang="en-US"/>
        </a:p>
      </dgm:t>
    </dgm:pt>
    <dgm:pt modelId="{5F010B55-A963-4031-A927-046A6E326C54}">
      <dgm:prSet phldrT="[文本]"/>
      <dgm:spPr/>
      <dgm:t>
        <a:bodyPr/>
        <a:lstStyle/>
        <a:p>
          <a:r>
            <a:rPr lang="en-US" altLang="zh-CN" dirty="0" smtClean="0"/>
            <a:t>1</a:t>
          </a:r>
          <a:endParaRPr lang="zh-CN" altLang="en-US" dirty="0"/>
        </a:p>
      </dgm:t>
    </dgm:pt>
    <dgm:pt modelId="{97FE9720-E09C-4940-8DBB-1BCF27DB17D6}" type="parTrans" cxnId="{EAE834CE-819F-453E-A88D-86EC106F831D}">
      <dgm:prSet/>
      <dgm:spPr/>
      <dgm:t>
        <a:bodyPr/>
        <a:lstStyle/>
        <a:p>
          <a:endParaRPr lang="zh-CN" altLang="en-US"/>
        </a:p>
      </dgm:t>
    </dgm:pt>
    <dgm:pt modelId="{F8E3B3DB-3A90-4F32-8915-72BFCF020C9B}" type="sibTrans" cxnId="{EAE834CE-819F-453E-A88D-86EC106F831D}">
      <dgm:prSet/>
      <dgm:spPr/>
      <dgm:t>
        <a:bodyPr/>
        <a:lstStyle/>
        <a:p>
          <a:endParaRPr lang="zh-CN" altLang="en-US"/>
        </a:p>
      </dgm:t>
    </dgm:pt>
    <dgm:pt modelId="{F1F0A272-DAAF-4CBA-BE7E-3F9F83799CE0}">
      <dgm:prSet phldrT="[文本]"/>
      <dgm:spPr/>
      <dgm:t>
        <a:bodyPr/>
        <a:lstStyle/>
        <a:p>
          <a:r>
            <a:rPr lang="en-US" altLang="zh-CN" dirty="0" smtClean="0"/>
            <a:t>2</a:t>
          </a:r>
          <a:endParaRPr lang="zh-CN" altLang="en-US" dirty="0"/>
        </a:p>
      </dgm:t>
    </dgm:pt>
    <dgm:pt modelId="{7ABE7CCD-28CF-4434-9444-364EEACD0162}" type="parTrans" cxnId="{771B4F5E-52B3-4E48-A463-AC79CFE969DD}">
      <dgm:prSet/>
      <dgm:spPr/>
      <dgm:t>
        <a:bodyPr/>
        <a:lstStyle/>
        <a:p>
          <a:endParaRPr lang="zh-CN" altLang="en-US"/>
        </a:p>
      </dgm:t>
    </dgm:pt>
    <dgm:pt modelId="{BFDB24B7-D117-4E44-A55E-40AB6EAD1085}" type="sibTrans" cxnId="{771B4F5E-52B3-4E48-A463-AC79CFE969DD}">
      <dgm:prSet/>
      <dgm:spPr/>
      <dgm:t>
        <a:bodyPr/>
        <a:lstStyle/>
        <a:p>
          <a:endParaRPr lang="zh-CN" altLang="en-US"/>
        </a:p>
      </dgm:t>
    </dgm:pt>
    <dgm:pt modelId="{BC0DA3FF-2B38-49E8-BDEA-AD12E18A5B1E}">
      <dgm:prSet phldrT="[文本]"/>
      <dgm:spPr/>
      <dgm:t>
        <a:bodyPr/>
        <a:lstStyle/>
        <a:p>
          <a:r>
            <a:rPr lang="en-US" altLang="zh-CN" dirty="0" smtClean="0"/>
            <a:t>5</a:t>
          </a:r>
          <a:endParaRPr lang="zh-CN" altLang="en-US" dirty="0"/>
        </a:p>
      </dgm:t>
    </dgm:pt>
    <dgm:pt modelId="{1BA2AEDA-F576-4F66-B791-5FB55CCBE457}" type="parTrans" cxnId="{2CB1E6E9-7055-4439-91E5-4D3BE82B952B}">
      <dgm:prSet/>
      <dgm:spPr/>
      <dgm:t>
        <a:bodyPr/>
        <a:lstStyle/>
        <a:p>
          <a:endParaRPr lang="zh-CN" altLang="en-US"/>
        </a:p>
      </dgm:t>
    </dgm:pt>
    <dgm:pt modelId="{1873B8B1-4B24-4544-BAD0-8071C99D0A3F}" type="sibTrans" cxnId="{2CB1E6E9-7055-4439-91E5-4D3BE82B952B}">
      <dgm:prSet/>
      <dgm:spPr/>
      <dgm:t>
        <a:bodyPr/>
        <a:lstStyle/>
        <a:p>
          <a:endParaRPr lang="zh-CN" altLang="en-US"/>
        </a:p>
      </dgm:t>
    </dgm:pt>
    <dgm:pt modelId="{9B946311-8246-40E0-8579-38422AE855E1}">
      <dgm:prSet phldrT="[文本]"/>
      <dgm:spPr/>
      <dgm:t>
        <a:bodyPr/>
        <a:lstStyle/>
        <a:p>
          <a:r>
            <a:rPr lang="en-US" altLang="zh-CN" dirty="0" smtClean="0"/>
            <a:t>6</a:t>
          </a:r>
          <a:endParaRPr lang="zh-CN" altLang="en-US" dirty="0"/>
        </a:p>
      </dgm:t>
    </dgm:pt>
    <dgm:pt modelId="{22BE6160-DE23-4CDE-9D6B-8FAADBF20CEE}" type="parTrans" cxnId="{A144AE4C-D3B9-4F2F-B796-DF291D35354F}">
      <dgm:prSet/>
      <dgm:spPr/>
      <dgm:t>
        <a:bodyPr/>
        <a:lstStyle/>
        <a:p>
          <a:endParaRPr lang="zh-CN" altLang="en-US"/>
        </a:p>
      </dgm:t>
    </dgm:pt>
    <dgm:pt modelId="{8206119A-7973-4E44-B947-95898F9C1E29}" type="sibTrans" cxnId="{A144AE4C-D3B9-4F2F-B796-DF291D35354F}">
      <dgm:prSet/>
      <dgm:spPr/>
      <dgm:t>
        <a:bodyPr/>
        <a:lstStyle/>
        <a:p>
          <a:endParaRPr lang="zh-CN" altLang="en-US"/>
        </a:p>
      </dgm:t>
    </dgm:pt>
    <dgm:pt modelId="{B5B153CC-DCDF-4BFE-8289-5892144074BE}">
      <dgm:prSet phldrT="[文本]"/>
      <dgm:spPr/>
      <dgm:t>
        <a:bodyPr/>
        <a:lstStyle/>
        <a:p>
          <a:r>
            <a:rPr lang="en-US" altLang="zh-CN" dirty="0" smtClean="0"/>
            <a:t>7</a:t>
          </a:r>
          <a:endParaRPr lang="zh-CN" altLang="en-US" dirty="0"/>
        </a:p>
      </dgm:t>
    </dgm:pt>
    <dgm:pt modelId="{C5C2E85A-D041-44E4-B64F-BB0373D27780}" type="parTrans" cxnId="{2116972F-2C93-4BBA-9A2F-B47EDE1CCDC6}">
      <dgm:prSet/>
      <dgm:spPr/>
      <dgm:t>
        <a:bodyPr/>
        <a:lstStyle/>
        <a:p>
          <a:endParaRPr lang="zh-CN" altLang="en-US"/>
        </a:p>
      </dgm:t>
    </dgm:pt>
    <dgm:pt modelId="{D7CDB884-1C92-4624-A5CD-E57CC0F6215E}" type="sibTrans" cxnId="{2116972F-2C93-4BBA-9A2F-B47EDE1CCDC6}">
      <dgm:prSet/>
      <dgm:spPr/>
      <dgm:t>
        <a:bodyPr/>
        <a:lstStyle/>
        <a:p>
          <a:endParaRPr lang="zh-CN" altLang="en-US"/>
        </a:p>
      </dgm:t>
    </dgm:pt>
    <dgm:pt modelId="{ED5CBAE6-4016-4A1D-836D-21C8CEF62566}">
      <dgm:prSet phldrT="[文本]"/>
      <dgm:spPr/>
      <dgm:t>
        <a:bodyPr/>
        <a:lstStyle/>
        <a:p>
          <a:r>
            <a:rPr lang="en-US" altLang="zh-CN" dirty="0" smtClean="0"/>
            <a:t>3</a:t>
          </a:r>
          <a:endParaRPr lang="zh-CN" altLang="en-US" dirty="0"/>
        </a:p>
      </dgm:t>
    </dgm:pt>
    <dgm:pt modelId="{BB9553DC-91D8-4BFB-967C-015C9ACBAF04}" type="parTrans" cxnId="{379447B5-364A-41DF-B65D-0FF2660BA5C9}">
      <dgm:prSet/>
      <dgm:spPr/>
      <dgm:t>
        <a:bodyPr/>
        <a:lstStyle/>
        <a:p>
          <a:endParaRPr lang="zh-CN" altLang="en-US"/>
        </a:p>
      </dgm:t>
    </dgm:pt>
    <dgm:pt modelId="{7173436C-3302-409A-B765-3F74D6ADF752}" type="sibTrans" cxnId="{379447B5-364A-41DF-B65D-0FF2660BA5C9}">
      <dgm:prSet/>
      <dgm:spPr/>
      <dgm:t>
        <a:bodyPr/>
        <a:lstStyle/>
        <a:p>
          <a:endParaRPr lang="zh-CN" altLang="en-US"/>
        </a:p>
      </dgm:t>
    </dgm:pt>
    <dgm:pt modelId="{C3DC9FEE-6769-482C-984E-B132E617D7DC}">
      <dgm:prSet phldrT="[文本]"/>
      <dgm:spPr/>
      <dgm:t>
        <a:bodyPr/>
        <a:lstStyle/>
        <a:p>
          <a:r>
            <a:rPr lang="en-US" altLang="zh-CN" dirty="0" smtClean="0"/>
            <a:t>4</a:t>
          </a:r>
          <a:endParaRPr lang="zh-CN" altLang="en-US" dirty="0"/>
        </a:p>
      </dgm:t>
    </dgm:pt>
    <dgm:pt modelId="{8EC62A4B-151B-4CD6-8326-1B2EB4E46D11}" type="parTrans" cxnId="{D1395502-60F7-4AFB-9298-D7650948D02D}">
      <dgm:prSet/>
      <dgm:spPr/>
      <dgm:t>
        <a:bodyPr/>
        <a:lstStyle/>
        <a:p>
          <a:endParaRPr lang="zh-CN" altLang="en-US"/>
        </a:p>
      </dgm:t>
    </dgm:pt>
    <dgm:pt modelId="{EEA350BA-B150-49BA-9774-94712E92F23F}" type="sibTrans" cxnId="{D1395502-60F7-4AFB-9298-D7650948D02D}">
      <dgm:prSet/>
      <dgm:spPr/>
      <dgm:t>
        <a:bodyPr/>
        <a:lstStyle/>
        <a:p>
          <a:endParaRPr lang="zh-CN" altLang="en-US"/>
        </a:p>
      </dgm:t>
    </dgm:pt>
    <dgm:pt modelId="{0FC83BB8-C9AA-4944-9812-35D747657907}" type="pres">
      <dgm:prSet presAssocID="{AF064797-9FEA-4CD2-A63A-1C21A5D457B3}" presName="cycle" presStyleCnt="0">
        <dgm:presLayoutVars>
          <dgm:dir/>
          <dgm:resizeHandles val="exact"/>
        </dgm:presLayoutVars>
      </dgm:prSet>
      <dgm:spPr/>
      <dgm:t>
        <a:bodyPr/>
        <a:lstStyle/>
        <a:p>
          <a:endParaRPr lang="zh-CN" altLang="en-US"/>
        </a:p>
      </dgm:t>
    </dgm:pt>
    <dgm:pt modelId="{62D6E354-B665-4279-B0B5-F9BD6FC227BD}" type="pres">
      <dgm:prSet presAssocID="{5F010B55-A963-4031-A927-046A6E326C54}" presName="node" presStyleLbl="node1" presStyleIdx="0" presStyleCnt="7">
        <dgm:presLayoutVars>
          <dgm:bulletEnabled val="1"/>
        </dgm:presLayoutVars>
      </dgm:prSet>
      <dgm:spPr/>
      <dgm:t>
        <a:bodyPr/>
        <a:lstStyle/>
        <a:p>
          <a:endParaRPr lang="zh-CN" altLang="en-US"/>
        </a:p>
      </dgm:t>
    </dgm:pt>
    <dgm:pt modelId="{F3BC2EB6-6F56-4E6D-9375-5595E784A6CE}" type="pres">
      <dgm:prSet presAssocID="{5F010B55-A963-4031-A927-046A6E326C54}" presName="spNode" presStyleCnt="0"/>
      <dgm:spPr/>
    </dgm:pt>
    <dgm:pt modelId="{475BC1D7-F09B-42B9-A3CE-4A77B73AE844}" type="pres">
      <dgm:prSet presAssocID="{F8E3B3DB-3A90-4F32-8915-72BFCF020C9B}" presName="sibTrans" presStyleLbl="sibTrans1D1" presStyleIdx="0" presStyleCnt="7"/>
      <dgm:spPr/>
      <dgm:t>
        <a:bodyPr/>
        <a:lstStyle/>
        <a:p>
          <a:endParaRPr lang="zh-CN" altLang="en-US"/>
        </a:p>
      </dgm:t>
    </dgm:pt>
    <dgm:pt modelId="{9BA6AFC6-E34E-417F-9277-F0762D4F0A64}" type="pres">
      <dgm:prSet presAssocID="{F1F0A272-DAAF-4CBA-BE7E-3F9F83799CE0}" presName="node" presStyleLbl="node1" presStyleIdx="1" presStyleCnt="7">
        <dgm:presLayoutVars>
          <dgm:bulletEnabled val="1"/>
        </dgm:presLayoutVars>
      </dgm:prSet>
      <dgm:spPr/>
      <dgm:t>
        <a:bodyPr/>
        <a:lstStyle/>
        <a:p>
          <a:endParaRPr lang="zh-CN" altLang="en-US"/>
        </a:p>
      </dgm:t>
    </dgm:pt>
    <dgm:pt modelId="{ACFCC12E-FE97-4FEA-8230-CB6EC7C1BD1D}" type="pres">
      <dgm:prSet presAssocID="{F1F0A272-DAAF-4CBA-BE7E-3F9F83799CE0}" presName="spNode" presStyleCnt="0"/>
      <dgm:spPr/>
    </dgm:pt>
    <dgm:pt modelId="{DC97075D-211E-4A67-99DF-C551CEE9F689}" type="pres">
      <dgm:prSet presAssocID="{BFDB24B7-D117-4E44-A55E-40AB6EAD1085}" presName="sibTrans" presStyleLbl="sibTrans1D1" presStyleIdx="1" presStyleCnt="7"/>
      <dgm:spPr/>
      <dgm:t>
        <a:bodyPr/>
        <a:lstStyle/>
        <a:p>
          <a:endParaRPr lang="zh-CN" altLang="en-US"/>
        </a:p>
      </dgm:t>
    </dgm:pt>
    <dgm:pt modelId="{735617B1-AB9F-4B41-ADE9-F96A4778DBDA}" type="pres">
      <dgm:prSet presAssocID="{ED5CBAE6-4016-4A1D-836D-21C8CEF62566}" presName="node" presStyleLbl="node1" presStyleIdx="2" presStyleCnt="7">
        <dgm:presLayoutVars>
          <dgm:bulletEnabled val="1"/>
        </dgm:presLayoutVars>
      </dgm:prSet>
      <dgm:spPr/>
      <dgm:t>
        <a:bodyPr/>
        <a:lstStyle/>
        <a:p>
          <a:endParaRPr lang="zh-CN" altLang="en-US"/>
        </a:p>
      </dgm:t>
    </dgm:pt>
    <dgm:pt modelId="{9A535E39-CB94-47F3-A39D-BF6394C051F0}" type="pres">
      <dgm:prSet presAssocID="{ED5CBAE6-4016-4A1D-836D-21C8CEF62566}" presName="spNode" presStyleCnt="0"/>
      <dgm:spPr/>
    </dgm:pt>
    <dgm:pt modelId="{0E32FB10-097F-4476-AB61-F601535813E7}" type="pres">
      <dgm:prSet presAssocID="{7173436C-3302-409A-B765-3F74D6ADF752}" presName="sibTrans" presStyleLbl="sibTrans1D1" presStyleIdx="2" presStyleCnt="7"/>
      <dgm:spPr/>
      <dgm:t>
        <a:bodyPr/>
        <a:lstStyle/>
        <a:p>
          <a:endParaRPr lang="zh-CN" altLang="en-US"/>
        </a:p>
      </dgm:t>
    </dgm:pt>
    <dgm:pt modelId="{20F9B841-9C0A-491B-B252-54CB1B00A4A0}" type="pres">
      <dgm:prSet presAssocID="{C3DC9FEE-6769-482C-984E-B132E617D7DC}" presName="node" presStyleLbl="node1" presStyleIdx="3" presStyleCnt="7">
        <dgm:presLayoutVars>
          <dgm:bulletEnabled val="1"/>
        </dgm:presLayoutVars>
      </dgm:prSet>
      <dgm:spPr/>
      <dgm:t>
        <a:bodyPr/>
        <a:lstStyle/>
        <a:p>
          <a:endParaRPr lang="zh-CN" altLang="en-US"/>
        </a:p>
      </dgm:t>
    </dgm:pt>
    <dgm:pt modelId="{8F79DB16-1D92-4897-A1A3-287E00A6B774}" type="pres">
      <dgm:prSet presAssocID="{C3DC9FEE-6769-482C-984E-B132E617D7DC}" presName="spNode" presStyleCnt="0"/>
      <dgm:spPr/>
    </dgm:pt>
    <dgm:pt modelId="{AA4CDECE-6D83-4629-87BE-08CA2E415F7E}" type="pres">
      <dgm:prSet presAssocID="{EEA350BA-B150-49BA-9774-94712E92F23F}" presName="sibTrans" presStyleLbl="sibTrans1D1" presStyleIdx="3" presStyleCnt="7"/>
      <dgm:spPr/>
      <dgm:t>
        <a:bodyPr/>
        <a:lstStyle/>
        <a:p>
          <a:endParaRPr lang="zh-CN" altLang="en-US"/>
        </a:p>
      </dgm:t>
    </dgm:pt>
    <dgm:pt modelId="{043E739A-AB04-44C2-8801-A1D5D3ADF2A0}" type="pres">
      <dgm:prSet presAssocID="{BC0DA3FF-2B38-49E8-BDEA-AD12E18A5B1E}" presName="node" presStyleLbl="node1" presStyleIdx="4" presStyleCnt="7">
        <dgm:presLayoutVars>
          <dgm:bulletEnabled val="1"/>
        </dgm:presLayoutVars>
      </dgm:prSet>
      <dgm:spPr/>
      <dgm:t>
        <a:bodyPr/>
        <a:lstStyle/>
        <a:p>
          <a:endParaRPr lang="zh-CN" altLang="en-US"/>
        </a:p>
      </dgm:t>
    </dgm:pt>
    <dgm:pt modelId="{F168D4FD-D2BD-4500-B2B5-9F441ED87579}" type="pres">
      <dgm:prSet presAssocID="{BC0DA3FF-2B38-49E8-BDEA-AD12E18A5B1E}" presName="spNode" presStyleCnt="0"/>
      <dgm:spPr/>
    </dgm:pt>
    <dgm:pt modelId="{9E6281E1-E867-49EF-A64C-06CABA50387A}" type="pres">
      <dgm:prSet presAssocID="{1873B8B1-4B24-4544-BAD0-8071C99D0A3F}" presName="sibTrans" presStyleLbl="sibTrans1D1" presStyleIdx="4" presStyleCnt="7"/>
      <dgm:spPr/>
      <dgm:t>
        <a:bodyPr/>
        <a:lstStyle/>
        <a:p>
          <a:endParaRPr lang="zh-CN" altLang="en-US"/>
        </a:p>
      </dgm:t>
    </dgm:pt>
    <dgm:pt modelId="{BA2B6FA9-702A-49F4-AF54-AFD79C9494FA}" type="pres">
      <dgm:prSet presAssocID="{9B946311-8246-40E0-8579-38422AE855E1}" presName="node" presStyleLbl="node1" presStyleIdx="5" presStyleCnt="7">
        <dgm:presLayoutVars>
          <dgm:bulletEnabled val="1"/>
        </dgm:presLayoutVars>
      </dgm:prSet>
      <dgm:spPr/>
      <dgm:t>
        <a:bodyPr/>
        <a:lstStyle/>
        <a:p>
          <a:endParaRPr lang="zh-CN" altLang="en-US"/>
        </a:p>
      </dgm:t>
    </dgm:pt>
    <dgm:pt modelId="{02BEF45E-5B37-4E68-8F3A-7F0745D2B31D}" type="pres">
      <dgm:prSet presAssocID="{9B946311-8246-40E0-8579-38422AE855E1}" presName="spNode" presStyleCnt="0"/>
      <dgm:spPr/>
    </dgm:pt>
    <dgm:pt modelId="{8B445422-A400-4A60-B4EC-1E655EB62A87}" type="pres">
      <dgm:prSet presAssocID="{8206119A-7973-4E44-B947-95898F9C1E29}" presName="sibTrans" presStyleLbl="sibTrans1D1" presStyleIdx="5" presStyleCnt="7"/>
      <dgm:spPr/>
      <dgm:t>
        <a:bodyPr/>
        <a:lstStyle/>
        <a:p>
          <a:endParaRPr lang="zh-CN" altLang="en-US"/>
        </a:p>
      </dgm:t>
    </dgm:pt>
    <dgm:pt modelId="{442B4351-CB13-45FB-A244-629474C879AF}" type="pres">
      <dgm:prSet presAssocID="{B5B153CC-DCDF-4BFE-8289-5892144074BE}" presName="node" presStyleLbl="node1" presStyleIdx="6" presStyleCnt="7">
        <dgm:presLayoutVars>
          <dgm:bulletEnabled val="1"/>
        </dgm:presLayoutVars>
      </dgm:prSet>
      <dgm:spPr/>
      <dgm:t>
        <a:bodyPr/>
        <a:lstStyle/>
        <a:p>
          <a:endParaRPr lang="zh-CN" altLang="en-US"/>
        </a:p>
      </dgm:t>
    </dgm:pt>
    <dgm:pt modelId="{EE54BC81-2134-4429-BDC5-F25F529FC317}" type="pres">
      <dgm:prSet presAssocID="{B5B153CC-DCDF-4BFE-8289-5892144074BE}" presName="spNode" presStyleCnt="0"/>
      <dgm:spPr/>
    </dgm:pt>
    <dgm:pt modelId="{2BA2E369-90EC-4B34-9723-456FD3EC1CF7}" type="pres">
      <dgm:prSet presAssocID="{D7CDB884-1C92-4624-A5CD-E57CC0F6215E}" presName="sibTrans" presStyleLbl="sibTrans1D1" presStyleIdx="6" presStyleCnt="7"/>
      <dgm:spPr/>
      <dgm:t>
        <a:bodyPr/>
        <a:lstStyle/>
        <a:p>
          <a:endParaRPr lang="zh-CN" altLang="en-US"/>
        </a:p>
      </dgm:t>
    </dgm:pt>
  </dgm:ptLst>
  <dgm:cxnLst>
    <dgm:cxn modelId="{82F337FD-423B-47DA-8075-EBBA9B37DCF9}" type="presOf" srcId="{1873B8B1-4B24-4544-BAD0-8071C99D0A3F}" destId="{9E6281E1-E867-49EF-A64C-06CABA50387A}" srcOrd="0" destOrd="0" presId="urn:microsoft.com/office/officeart/2005/8/layout/cycle6"/>
    <dgm:cxn modelId="{17EE59C8-FE48-4CD7-ADF5-A2F25842E0FA}" type="presOf" srcId="{BC0DA3FF-2B38-49E8-BDEA-AD12E18A5B1E}" destId="{043E739A-AB04-44C2-8801-A1D5D3ADF2A0}" srcOrd="0" destOrd="0" presId="urn:microsoft.com/office/officeart/2005/8/layout/cycle6"/>
    <dgm:cxn modelId="{9BEC531F-1B86-4F00-89CD-5443BF48C4D6}" type="presOf" srcId="{8206119A-7973-4E44-B947-95898F9C1E29}" destId="{8B445422-A400-4A60-B4EC-1E655EB62A87}" srcOrd="0" destOrd="0" presId="urn:microsoft.com/office/officeart/2005/8/layout/cycle6"/>
    <dgm:cxn modelId="{80ECB777-85BB-4A90-AEF9-D31B966D9106}" type="presOf" srcId="{ED5CBAE6-4016-4A1D-836D-21C8CEF62566}" destId="{735617B1-AB9F-4B41-ADE9-F96A4778DBDA}" srcOrd="0" destOrd="0" presId="urn:microsoft.com/office/officeart/2005/8/layout/cycle6"/>
    <dgm:cxn modelId="{E7B6D506-4125-43F0-94EE-538E77D5AEF9}" type="presOf" srcId="{9B946311-8246-40E0-8579-38422AE855E1}" destId="{BA2B6FA9-702A-49F4-AF54-AFD79C9494FA}" srcOrd="0" destOrd="0" presId="urn:microsoft.com/office/officeart/2005/8/layout/cycle6"/>
    <dgm:cxn modelId="{379447B5-364A-41DF-B65D-0FF2660BA5C9}" srcId="{AF064797-9FEA-4CD2-A63A-1C21A5D457B3}" destId="{ED5CBAE6-4016-4A1D-836D-21C8CEF62566}" srcOrd="2" destOrd="0" parTransId="{BB9553DC-91D8-4BFB-967C-015C9ACBAF04}" sibTransId="{7173436C-3302-409A-B765-3F74D6ADF752}"/>
    <dgm:cxn modelId="{EDCF34D3-2905-434A-8190-E853C2104937}" type="presOf" srcId="{C3DC9FEE-6769-482C-984E-B132E617D7DC}" destId="{20F9B841-9C0A-491B-B252-54CB1B00A4A0}" srcOrd="0" destOrd="0" presId="urn:microsoft.com/office/officeart/2005/8/layout/cycle6"/>
    <dgm:cxn modelId="{58A1EBC7-E14C-4FBE-B9A2-01D520B04DC3}" type="presOf" srcId="{EEA350BA-B150-49BA-9774-94712E92F23F}" destId="{AA4CDECE-6D83-4629-87BE-08CA2E415F7E}" srcOrd="0" destOrd="0" presId="urn:microsoft.com/office/officeart/2005/8/layout/cycle6"/>
    <dgm:cxn modelId="{D1C61A3A-A807-492E-9959-6CE93EA6CBE5}" type="presOf" srcId="{BFDB24B7-D117-4E44-A55E-40AB6EAD1085}" destId="{DC97075D-211E-4A67-99DF-C551CEE9F689}" srcOrd="0" destOrd="0" presId="urn:microsoft.com/office/officeart/2005/8/layout/cycle6"/>
    <dgm:cxn modelId="{D1395502-60F7-4AFB-9298-D7650948D02D}" srcId="{AF064797-9FEA-4CD2-A63A-1C21A5D457B3}" destId="{C3DC9FEE-6769-482C-984E-B132E617D7DC}" srcOrd="3" destOrd="0" parTransId="{8EC62A4B-151B-4CD6-8326-1B2EB4E46D11}" sibTransId="{EEA350BA-B150-49BA-9774-94712E92F23F}"/>
    <dgm:cxn modelId="{05E2C31C-C850-45C9-A17E-F9595EF324D0}" type="presOf" srcId="{5F010B55-A963-4031-A927-046A6E326C54}" destId="{62D6E354-B665-4279-B0B5-F9BD6FC227BD}" srcOrd="0" destOrd="0" presId="urn:microsoft.com/office/officeart/2005/8/layout/cycle6"/>
    <dgm:cxn modelId="{DF813F3A-B311-4697-AEAA-FEF6629CBAF5}" type="presOf" srcId="{B5B153CC-DCDF-4BFE-8289-5892144074BE}" destId="{442B4351-CB13-45FB-A244-629474C879AF}" srcOrd="0" destOrd="0" presId="urn:microsoft.com/office/officeart/2005/8/layout/cycle6"/>
    <dgm:cxn modelId="{2116972F-2C93-4BBA-9A2F-B47EDE1CCDC6}" srcId="{AF064797-9FEA-4CD2-A63A-1C21A5D457B3}" destId="{B5B153CC-DCDF-4BFE-8289-5892144074BE}" srcOrd="6" destOrd="0" parTransId="{C5C2E85A-D041-44E4-B64F-BB0373D27780}" sibTransId="{D7CDB884-1C92-4624-A5CD-E57CC0F6215E}"/>
    <dgm:cxn modelId="{76340D3C-7CE6-4821-B0A8-18D6784AF127}" type="presOf" srcId="{7173436C-3302-409A-B765-3F74D6ADF752}" destId="{0E32FB10-097F-4476-AB61-F601535813E7}" srcOrd="0" destOrd="0" presId="urn:microsoft.com/office/officeart/2005/8/layout/cycle6"/>
    <dgm:cxn modelId="{510F5D9A-1020-4E3E-8921-D22AD601696B}" type="presOf" srcId="{F8E3B3DB-3A90-4F32-8915-72BFCF020C9B}" destId="{475BC1D7-F09B-42B9-A3CE-4A77B73AE844}" srcOrd="0" destOrd="0" presId="urn:microsoft.com/office/officeart/2005/8/layout/cycle6"/>
    <dgm:cxn modelId="{2CB1E6E9-7055-4439-91E5-4D3BE82B952B}" srcId="{AF064797-9FEA-4CD2-A63A-1C21A5D457B3}" destId="{BC0DA3FF-2B38-49E8-BDEA-AD12E18A5B1E}" srcOrd="4" destOrd="0" parTransId="{1BA2AEDA-F576-4F66-B791-5FB55CCBE457}" sibTransId="{1873B8B1-4B24-4544-BAD0-8071C99D0A3F}"/>
    <dgm:cxn modelId="{660D7EB8-5E71-4EFF-AA5E-241EDBE8662A}" type="presOf" srcId="{F1F0A272-DAAF-4CBA-BE7E-3F9F83799CE0}" destId="{9BA6AFC6-E34E-417F-9277-F0762D4F0A64}" srcOrd="0" destOrd="0" presId="urn:microsoft.com/office/officeart/2005/8/layout/cycle6"/>
    <dgm:cxn modelId="{67148F4D-C9F0-49A2-B628-BD44DD27D9EC}" type="presOf" srcId="{AF064797-9FEA-4CD2-A63A-1C21A5D457B3}" destId="{0FC83BB8-C9AA-4944-9812-35D747657907}" srcOrd="0" destOrd="0" presId="urn:microsoft.com/office/officeart/2005/8/layout/cycle6"/>
    <dgm:cxn modelId="{86650005-DA0A-47F1-865B-CAC8DFDEB458}" type="presOf" srcId="{D7CDB884-1C92-4624-A5CD-E57CC0F6215E}" destId="{2BA2E369-90EC-4B34-9723-456FD3EC1CF7}" srcOrd="0" destOrd="0" presId="urn:microsoft.com/office/officeart/2005/8/layout/cycle6"/>
    <dgm:cxn modelId="{771B4F5E-52B3-4E48-A463-AC79CFE969DD}" srcId="{AF064797-9FEA-4CD2-A63A-1C21A5D457B3}" destId="{F1F0A272-DAAF-4CBA-BE7E-3F9F83799CE0}" srcOrd="1" destOrd="0" parTransId="{7ABE7CCD-28CF-4434-9444-364EEACD0162}" sibTransId="{BFDB24B7-D117-4E44-A55E-40AB6EAD1085}"/>
    <dgm:cxn modelId="{EAE834CE-819F-453E-A88D-86EC106F831D}" srcId="{AF064797-9FEA-4CD2-A63A-1C21A5D457B3}" destId="{5F010B55-A963-4031-A927-046A6E326C54}" srcOrd="0" destOrd="0" parTransId="{97FE9720-E09C-4940-8DBB-1BCF27DB17D6}" sibTransId="{F8E3B3DB-3A90-4F32-8915-72BFCF020C9B}"/>
    <dgm:cxn modelId="{A144AE4C-D3B9-4F2F-B796-DF291D35354F}" srcId="{AF064797-9FEA-4CD2-A63A-1C21A5D457B3}" destId="{9B946311-8246-40E0-8579-38422AE855E1}" srcOrd="5" destOrd="0" parTransId="{22BE6160-DE23-4CDE-9D6B-8FAADBF20CEE}" sibTransId="{8206119A-7973-4E44-B947-95898F9C1E29}"/>
    <dgm:cxn modelId="{B522FF7F-5BFE-4D07-BBDC-4AB08B2EACA9}" type="presParOf" srcId="{0FC83BB8-C9AA-4944-9812-35D747657907}" destId="{62D6E354-B665-4279-B0B5-F9BD6FC227BD}" srcOrd="0" destOrd="0" presId="urn:microsoft.com/office/officeart/2005/8/layout/cycle6"/>
    <dgm:cxn modelId="{0F126AB2-CEBE-4DDB-ADA5-2E024AF8753A}" type="presParOf" srcId="{0FC83BB8-C9AA-4944-9812-35D747657907}" destId="{F3BC2EB6-6F56-4E6D-9375-5595E784A6CE}" srcOrd="1" destOrd="0" presId="urn:microsoft.com/office/officeart/2005/8/layout/cycle6"/>
    <dgm:cxn modelId="{6CF50030-04B2-41B3-960B-F1538B7F9F8B}" type="presParOf" srcId="{0FC83BB8-C9AA-4944-9812-35D747657907}" destId="{475BC1D7-F09B-42B9-A3CE-4A77B73AE844}" srcOrd="2" destOrd="0" presId="urn:microsoft.com/office/officeart/2005/8/layout/cycle6"/>
    <dgm:cxn modelId="{ABC54067-F126-4333-B0E3-D7926981A33A}" type="presParOf" srcId="{0FC83BB8-C9AA-4944-9812-35D747657907}" destId="{9BA6AFC6-E34E-417F-9277-F0762D4F0A64}" srcOrd="3" destOrd="0" presId="urn:microsoft.com/office/officeart/2005/8/layout/cycle6"/>
    <dgm:cxn modelId="{8DDF3D95-F8B8-46E1-B345-7705E096DEF6}" type="presParOf" srcId="{0FC83BB8-C9AA-4944-9812-35D747657907}" destId="{ACFCC12E-FE97-4FEA-8230-CB6EC7C1BD1D}" srcOrd="4" destOrd="0" presId="urn:microsoft.com/office/officeart/2005/8/layout/cycle6"/>
    <dgm:cxn modelId="{0B87CAD7-BA1C-4EE9-8829-7876F08F8E43}" type="presParOf" srcId="{0FC83BB8-C9AA-4944-9812-35D747657907}" destId="{DC97075D-211E-4A67-99DF-C551CEE9F689}" srcOrd="5" destOrd="0" presId="urn:microsoft.com/office/officeart/2005/8/layout/cycle6"/>
    <dgm:cxn modelId="{5BFA7877-98F6-4714-B71A-6AD51EF9EA7D}" type="presParOf" srcId="{0FC83BB8-C9AA-4944-9812-35D747657907}" destId="{735617B1-AB9F-4B41-ADE9-F96A4778DBDA}" srcOrd="6" destOrd="0" presId="urn:microsoft.com/office/officeart/2005/8/layout/cycle6"/>
    <dgm:cxn modelId="{5AF8843D-A10B-4C14-AD56-13BADA039B0D}" type="presParOf" srcId="{0FC83BB8-C9AA-4944-9812-35D747657907}" destId="{9A535E39-CB94-47F3-A39D-BF6394C051F0}" srcOrd="7" destOrd="0" presId="urn:microsoft.com/office/officeart/2005/8/layout/cycle6"/>
    <dgm:cxn modelId="{A84B1C6C-8CF4-49E6-B3A3-BB21972FBAD4}" type="presParOf" srcId="{0FC83BB8-C9AA-4944-9812-35D747657907}" destId="{0E32FB10-097F-4476-AB61-F601535813E7}" srcOrd="8" destOrd="0" presId="urn:microsoft.com/office/officeart/2005/8/layout/cycle6"/>
    <dgm:cxn modelId="{53180731-770D-46C2-A0C4-0D13EB2F4F53}" type="presParOf" srcId="{0FC83BB8-C9AA-4944-9812-35D747657907}" destId="{20F9B841-9C0A-491B-B252-54CB1B00A4A0}" srcOrd="9" destOrd="0" presId="urn:microsoft.com/office/officeart/2005/8/layout/cycle6"/>
    <dgm:cxn modelId="{98376156-7066-42C8-A8E2-56CBE05694FF}" type="presParOf" srcId="{0FC83BB8-C9AA-4944-9812-35D747657907}" destId="{8F79DB16-1D92-4897-A1A3-287E00A6B774}" srcOrd="10" destOrd="0" presId="urn:microsoft.com/office/officeart/2005/8/layout/cycle6"/>
    <dgm:cxn modelId="{2387DFFF-BA41-4E61-B61D-709EE9CAAABF}" type="presParOf" srcId="{0FC83BB8-C9AA-4944-9812-35D747657907}" destId="{AA4CDECE-6D83-4629-87BE-08CA2E415F7E}" srcOrd="11" destOrd="0" presId="urn:microsoft.com/office/officeart/2005/8/layout/cycle6"/>
    <dgm:cxn modelId="{AAF46023-02F5-412B-AE5C-922960996C44}" type="presParOf" srcId="{0FC83BB8-C9AA-4944-9812-35D747657907}" destId="{043E739A-AB04-44C2-8801-A1D5D3ADF2A0}" srcOrd="12" destOrd="0" presId="urn:microsoft.com/office/officeart/2005/8/layout/cycle6"/>
    <dgm:cxn modelId="{90EE2801-5D00-46AC-8291-C0BB1E5D370D}" type="presParOf" srcId="{0FC83BB8-C9AA-4944-9812-35D747657907}" destId="{F168D4FD-D2BD-4500-B2B5-9F441ED87579}" srcOrd="13" destOrd="0" presId="urn:microsoft.com/office/officeart/2005/8/layout/cycle6"/>
    <dgm:cxn modelId="{D32EFF90-C8B2-40C7-A04C-4323E4D74121}" type="presParOf" srcId="{0FC83BB8-C9AA-4944-9812-35D747657907}" destId="{9E6281E1-E867-49EF-A64C-06CABA50387A}" srcOrd="14" destOrd="0" presId="urn:microsoft.com/office/officeart/2005/8/layout/cycle6"/>
    <dgm:cxn modelId="{AA37BDE5-3F3A-4378-86FD-BBC33A72AF24}" type="presParOf" srcId="{0FC83BB8-C9AA-4944-9812-35D747657907}" destId="{BA2B6FA9-702A-49F4-AF54-AFD79C9494FA}" srcOrd="15" destOrd="0" presId="urn:microsoft.com/office/officeart/2005/8/layout/cycle6"/>
    <dgm:cxn modelId="{319B20DE-8D7A-494B-AA36-006321F7A619}" type="presParOf" srcId="{0FC83BB8-C9AA-4944-9812-35D747657907}" destId="{02BEF45E-5B37-4E68-8F3A-7F0745D2B31D}" srcOrd="16" destOrd="0" presId="urn:microsoft.com/office/officeart/2005/8/layout/cycle6"/>
    <dgm:cxn modelId="{B1C4A74C-1B9C-4317-970B-ED09991EA362}" type="presParOf" srcId="{0FC83BB8-C9AA-4944-9812-35D747657907}" destId="{8B445422-A400-4A60-B4EC-1E655EB62A87}" srcOrd="17" destOrd="0" presId="urn:microsoft.com/office/officeart/2005/8/layout/cycle6"/>
    <dgm:cxn modelId="{4E5D0FD5-9640-4723-A49E-A8257D817324}" type="presParOf" srcId="{0FC83BB8-C9AA-4944-9812-35D747657907}" destId="{442B4351-CB13-45FB-A244-629474C879AF}" srcOrd="18" destOrd="0" presId="urn:microsoft.com/office/officeart/2005/8/layout/cycle6"/>
    <dgm:cxn modelId="{B6D47DA5-BFEB-4A8C-94F4-57B1D9A384D9}" type="presParOf" srcId="{0FC83BB8-C9AA-4944-9812-35D747657907}" destId="{EE54BC81-2134-4429-BDC5-F25F529FC317}" srcOrd="19" destOrd="0" presId="urn:microsoft.com/office/officeart/2005/8/layout/cycle6"/>
    <dgm:cxn modelId="{DF9B0088-CA60-4E1E-A51A-B7C708B0CF80}" type="presParOf" srcId="{0FC83BB8-C9AA-4944-9812-35D747657907}" destId="{2BA2E369-90EC-4B34-9723-456FD3EC1CF7}" srcOrd="20"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F064797-9FEA-4CD2-A63A-1C21A5D457B3}" type="doc">
      <dgm:prSet loTypeId="urn:microsoft.com/office/officeart/2005/8/layout/cycle6" loCatId="cycle" qsTypeId="urn:microsoft.com/office/officeart/2005/8/quickstyle/simple1" qsCatId="simple" csTypeId="urn:microsoft.com/office/officeart/2005/8/colors/accent5_4" csCatId="accent5" phldr="1"/>
      <dgm:spPr/>
      <dgm:t>
        <a:bodyPr/>
        <a:lstStyle/>
        <a:p>
          <a:endParaRPr lang="zh-CN" altLang="en-US"/>
        </a:p>
      </dgm:t>
    </dgm:pt>
    <dgm:pt modelId="{5F010B55-A963-4031-A927-046A6E326C54}">
      <dgm:prSet phldrT="[文本]"/>
      <dgm:spPr/>
      <dgm:t>
        <a:bodyPr/>
        <a:lstStyle/>
        <a:p>
          <a:r>
            <a:rPr lang="en-US" altLang="zh-CN" dirty="0" smtClean="0"/>
            <a:t>1</a:t>
          </a:r>
          <a:endParaRPr lang="zh-CN" altLang="en-US" dirty="0"/>
        </a:p>
      </dgm:t>
    </dgm:pt>
    <dgm:pt modelId="{97FE9720-E09C-4940-8DBB-1BCF27DB17D6}" type="parTrans" cxnId="{EAE834CE-819F-453E-A88D-86EC106F831D}">
      <dgm:prSet/>
      <dgm:spPr/>
      <dgm:t>
        <a:bodyPr/>
        <a:lstStyle/>
        <a:p>
          <a:endParaRPr lang="zh-CN" altLang="en-US"/>
        </a:p>
      </dgm:t>
    </dgm:pt>
    <dgm:pt modelId="{F8E3B3DB-3A90-4F32-8915-72BFCF020C9B}" type="sibTrans" cxnId="{EAE834CE-819F-453E-A88D-86EC106F831D}">
      <dgm:prSet/>
      <dgm:spPr/>
      <dgm:t>
        <a:bodyPr/>
        <a:lstStyle/>
        <a:p>
          <a:endParaRPr lang="zh-CN" altLang="en-US"/>
        </a:p>
      </dgm:t>
    </dgm:pt>
    <dgm:pt modelId="{F1F0A272-DAAF-4CBA-BE7E-3F9F83799CE0}">
      <dgm:prSet phldrT="[文本]"/>
      <dgm:spPr/>
      <dgm:t>
        <a:bodyPr/>
        <a:lstStyle/>
        <a:p>
          <a:r>
            <a:rPr lang="en-US" altLang="zh-CN" dirty="0" smtClean="0"/>
            <a:t>2</a:t>
          </a:r>
          <a:endParaRPr lang="zh-CN" altLang="en-US" dirty="0"/>
        </a:p>
      </dgm:t>
    </dgm:pt>
    <dgm:pt modelId="{7ABE7CCD-28CF-4434-9444-364EEACD0162}" type="parTrans" cxnId="{771B4F5E-52B3-4E48-A463-AC79CFE969DD}">
      <dgm:prSet/>
      <dgm:spPr/>
      <dgm:t>
        <a:bodyPr/>
        <a:lstStyle/>
        <a:p>
          <a:endParaRPr lang="zh-CN" altLang="en-US"/>
        </a:p>
      </dgm:t>
    </dgm:pt>
    <dgm:pt modelId="{BFDB24B7-D117-4E44-A55E-40AB6EAD1085}" type="sibTrans" cxnId="{771B4F5E-52B3-4E48-A463-AC79CFE969DD}">
      <dgm:prSet/>
      <dgm:spPr/>
      <dgm:t>
        <a:bodyPr/>
        <a:lstStyle/>
        <a:p>
          <a:endParaRPr lang="zh-CN" altLang="en-US"/>
        </a:p>
      </dgm:t>
    </dgm:pt>
    <dgm:pt modelId="{BC0DA3FF-2B38-49E8-BDEA-AD12E18A5B1E}">
      <dgm:prSet phldrT="[文本]"/>
      <dgm:spPr/>
      <dgm:t>
        <a:bodyPr/>
        <a:lstStyle/>
        <a:p>
          <a:r>
            <a:rPr lang="en-US" altLang="zh-CN" dirty="0" smtClean="0"/>
            <a:t>5</a:t>
          </a:r>
          <a:endParaRPr lang="zh-CN" altLang="en-US" dirty="0"/>
        </a:p>
      </dgm:t>
    </dgm:pt>
    <dgm:pt modelId="{1BA2AEDA-F576-4F66-B791-5FB55CCBE457}" type="parTrans" cxnId="{2CB1E6E9-7055-4439-91E5-4D3BE82B952B}">
      <dgm:prSet/>
      <dgm:spPr/>
      <dgm:t>
        <a:bodyPr/>
        <a:lstStyle/>
        <a:p>
          <a:endParaRPr lang="zh-CN" altLang="en-US"/>
        </a:p>
      </dgm:t>
    </dgm:pt>
    <dgm:pt modelId="{1873B8B1-4B24-4544-BAD0-8071C99D0A3F}" type="sibTrans" cxnId="{2CB1E6E9-7055-4439-91E5-4D3BE82B952B}">
      <dgm:prSet/>
      <dgm:spPr/>
      <dgm:t>
        <a:bodyPr/>
        <a:lstStyle/>
        <a:p>
          <a:endParaRPr lang="zh-CN" altLang="en-US"/>
        </a:p>
      </dgm:t>
    </dgm:pt>
    <dgm:pt modelId="{9B946311-8246-40E0-8579-38422AE855E1}">
      <dgm:prSet phldrT="[文本]"/>
      <dgm:spPr/>
      <dgm:t>
        <a:bodyPr/>
        <a:lstStyle/>
        <a:p>
          <a:r>
            <a:rPr lang="en-US" altLang="zh-CN" dirty="0" smtClean="0"/>
            <a:t>6</a:t>
          </a:r>
          <a:endParaRPr lang="zh-CN" altLang="en-US" dirty="0"/>
        </a:p>
      </dgm:t>
    </dgm:pt>
    <dgm:pt modelId="{22BE6160-DE23-4CDE-9D6B-8FAADBF20CEE}" type="parTrans" cxnId="{A144AE4C-D3B9-4F2F-B796-DF291D35354F}">
      <dgm:prSet/>
      <dgm:spPr/>
      <dgm:t>
        <a:bodyPr/>
        <a:lstStyle/>
        <a:p>
          <a:endParaRPr lang="zh-CN" altLang="en-US"/>
        </a:p>
      </dgm:t>
    </dgm:pt>
    <dgm:pt modelId="{8206119A-7973-4E44-B947-95898F9C1E29}" type="sibTrans" cxnId="{A144AE4C-D3B9-4F2F-B796-DF291D35354F}">
      <dgm:prSet/>
      <dgm:spPr/>
      <dgm:t>
        <a:bodyPr/>
        <a:lstStyle/>
        <a:p>
          <a:endParaRPr lang="zh-CN" altLang="en-US"/>
        </a:p>
      </dgm:t>
    </dgm:pt>
    <dgm:pt modelId="{B5B153CC-DCDF-4BFE-8289-5892144074BE}">
      <dgm:prSet phldrT="[文本]"/>
      <dgm:spPr/>
      <dgm:t>
        <a:bodyPr/>
        <a:lstStyle/>
        <a:p>
          <a:r>
            <a:rPr lang="en-US" altLang="zh-CN" dirty="0" smtClean="0"/>
            <a:t>7</a:t>
          </a:r>
          <a:endParaRPr lang="zh-CN" altLang="en-US" dirty="0"/>
        </a:p>
      </dgm:t>
    </dgm:pt>
    <dgm:pt modelId="{C5C2E85A-D041-44E4-B64F-BB0373D27780}" type="parTrans" cxnId="{2116972F-2C93-4BBA-9A2F-B47EDE1CCDC6}">
      <dgm:prSet/>
      <dgm:spPr/>
      <dgm:t>
        <a:bodyPr/>
        <a:lstStyle/>
        <a:p>
          <a:endParaRPr lang="zh-CN" altLang="en-US"/>
        </a:p>
      </dgm:t>
    </dgm:pt>
    <dgm:pt modelId="{D7CDB884-1C92-4624-A5CD-E57CC0F6215E}" type="sibTrans" cxnId="{2116972F-2C93-4BBA-9A2F-B47EDE1CCDC6}">
      <dgm:prSet/>
      <dgm:spPr/>
      <dgm:t>
        <a:bodyPr/>
        <a:lstStyle/>
        <a:p>
          <a:endParaRPr lang="zh-CN" altLang="en-US"/>
        </a:p>
      </dgm:t>
    </dgm:pt>
    <dgm:pt modelId="{ED5CBAE6-4016-4A1D-836D-21C8CEF62566}">
      <dgm:prSet phldrT="[文本]"/>
      <dgm:spPr/>
      <dgm:t>
        <a:bodyPr/>
        <a:lstStyle/>
        <a:p>
          <a:r>
            <a:rPr lang="en-US" altLang="zh-CN" dirty="0" smtClean="0"/>
            <a:t>3</a:t>
          </a:r>
          <a:endParaRPr lang="zh-CN" altLang="en-US" dirty="0"/>
        </a:p>
      </dgm:t>
    </dgm:pt>
    <dgm:pt modelId="{BB9553DC-91D8-4BFB-967C-015C9ACBAF04}" type="parTrans" cxnId="{379447B5-364A-41DF-B65D-0FF2660BA5C9}">
      <dgm:prSet/>
      <dgm:spPr/>
      <dgm:t>
        <a:bodyPr/>
        <a:lstStyle/>
        <a:p>
          <a:endParaRPr lang="zh-CN" altLang="en-US"/>
        </a:p>
      </dgm:t>
    </dgm:pt>
    <dgm:pt modelId="{7173436C-3302-409A-B765-3F74D6ADF752}" type="sibTrans" cxnId="{379447B5-364A-41DF-B65D-0FF2660BA5C9}">
      <dgm:prSet/>
      <dgm:spPr/>
      <dgm:t>
        <a:bodyPr/>
        <a:lstStyle/>
        <a:p>
          <a:endParaRPr lang="zh-CN" altLang="en-US"/>
        </a:p>
      </dgm:t>
    </dgm:pt>
    <dgm:pt modelId="{C3DC9FEE-6769-482C-984E-B132E617D7DC}">
      <dgm:prSet phldrT="[文本]"/>
      <dgm:spPr/>
      <dgm:t>
        <a:bodyPr/>
        <a:lstStyle/>
        <a:p>
          <a:r>
            <a:rPr lang="en-US" altLang="zh-CN" dirty="0" smtClean="0"/>
            <a:t>4</a:t>
          </a:r>
          <a:endParaRPr lang="zh-CN" altLang="en-US" dirty="0"/>
        </a:p>
      </dgm:t>
    </dgm:pt>
    <dgm:pt modelId="{8EC62A4B-151B-4CD6-8326-1B2EB4E46D11}" type="parTrans" cxnId="{D1395502-60F7-4AFB-9298-D7650948D02D}">
      <dgm:prSet/>
      <dgm:spPr/>
      <dgm:t>
        <a:bodyPr/>
        <a:lstStyle/>
        <a:p>
          <a:endParaRPr lang="zh-CN" altLang="en-US"/>
        </a:p>
      </dgm:t>
    </dgm:pt>
    <dgm:pt modelId="{EEA350BA-B150-49BA-9774-94712E92F23F}" type="sibTrans" cxnId="{D1395502-60F7-4AFB-9298-D7650948D02D}">
      <dgm:prSet/>
      <dgm:spPr/>
      <dgm:t>
        <a:bodyPr/>
        <a:lstStyle/>
        <a:p>
          <a:endParaRPr lang="zh-CN" altLang="en-US"/>
        </a:p>
      </dgm:t>
    </dgm:pt>
    <dgm:pt modelId="{0FC83BB8-C9AA-4944-9812-35D747657907}" type="pres">
      <dgm:prSet presAssocID="{AF064797-9FEA-4CD2-A63A-1C21A5D457B3}" presName="cycle" presStyleCnt="0">
        <dgm:presLayoutVars>
          <dgm:dir/>
          <dgm:resizeHandles val="exact"/>
        </dgm:presLayoutVars>
      </dgm:prSet>
      <dgm:spPr/>
      <dgm:t>
        <a:bodyPr/>
        <a:lstStyle/>
        <a:p>
          <a:endParaRPr lang="zh-CN" altLang="en-US"/>
        </a:p>
      </dgm:t>
    </dgm:pt>
    <dgm:pt modelId="{62D6E354-B665-4279-B0B5-F9BD6FC227BD}" type="pres">
      <dgm:prSet presAssocID="{5F010B55-A963-4031-A927-046A6E326C54}" presName="node" presStyleLbl="node1" presStyleIdx="0" presStyleCnt="7">
        <dgm:presLayoutVars>
          <dgm:bulletEnabled val="1"/>
        </dgm:presLayoutVars>
      </dgm:prSet>
      <dgm:spPr/>
      <dgm:t>
        <a:bodyPr/>
        <a:lstStyle/>
        <a:p>
          <a:endParaRPr lang="zh-CN" altLang="en-US"/>
        </a:p>
      </dgm:t>
    </dgm:pt>
    <dgm:pt modelId="{F3BC2EB6-6F56-4E6D-9375-5595E784A6CE}" type="pres">
      <dgm:prSet presAssocID="{5F010B55-A963-4031-A927-046A6E326C54}" presName="spNode" presStyleCnt="0"/>
      <dgm:spPr/>
    </dgm:pt>
    <dgm:pt modelId="{475BC1D7-F09B-42B9-A3CE-4A77B73AE844}" type="pres">
      <dgm:prSet presAssocID="{F8E3B3DB-3A90-4F32-8915-72BFCF020C9B}" presName="sibTrans" presStyleLbl="sibTrans1D1" presStyleIdx="0" presStyleCnt="7"/>
      <dgm:spPr/>
      <dgm:t>
        <a:bodyPr/>
        <a:lstStyle/>
        <a:p>
          <a:endParaRPr lang="zh-CN" altLang="en-US"/>
        </a:p>
      </dgm:t>
    </dgm:pt>
    <dgm:pt modelId="{9BA6AFC6-E34E-417F-9277-F0762D4F0A64}" type="pres">
      <dgm:prSet presAssocID="{F1F0A272-DAAF-4CBA-BE7E-3F9F83799CE0}" presName="node" presStyleLbl="node1" presStyleIdx="1" presStyleCnt="7">
        <dgm:presLayoutVars>
          <dgm:bulletEnabled val="1"/>
        </dgm:presLayoutVars>
      </dgm:prSet>
      <dgm:spPr/>
      <dgm:t>
        <a:bodyPr/>
        <a:lstStyle/>
        <a:p>
          <a:endParaRPr lang="zh-CN" altLang="en-US"/>
        </a:p>
      </dgm:t>
    </dgm:pt>
    <dgm:pt modelId="{ACFCC12E-FE97-4FEA-8230-CB6EC7C1BD1D}" type="pres">
      <dgm:prSet presAssocID="{F1F0A272-DAAF-4CBA-BE7E-3F9F83799CE0}" presName="spNode" presStyleCnt="0"/>
      <dgm:spPr/>
    </dgm:pt>
    <dgm:pt modelId="{DC97075D-211E-4A67-99DF-C551CEE9F689}" type="pres">
      <dgm:prSet presAssocID="{BFDB24B7-D117-4E44-A55E-40AB6EAD1085}" presName="sibTrans" presStyleLbl="sibTrans1D1" presStyleIdx="1" presStyleCnt="7"/>
      <dgm:spPr/>
      <dgm:t>
        <a:bodyPr/>
        <a:lstStyle/>
        <a:p>
          <a:endParaRPr lang="zh-CN" altLang="en-US"/>
        </a:p>
      </dgm:t>
    </dgm:pt>
    <dgm:pt modelId="{735617B1-AB9F-4B41-ADE9-F96A4778DBDA}" type="pres">
      <dgm:prSet presAssocID="{ED5CBAE6-4016-4A1D-836D-21C8CEF62566}" presName="node" presStyleLbl="node1" presStyleIdx="2" presStyleCnt="7">
        <dgm:presLayoutVars>
          <dgm:bulletEnabled val="1"/>
        </dgm:presLayoutVars>
      </dgm:prSet>
      <dgm:spPr/>
      <dgm:t>
        <a:bodyPr/>
        <a:lstStyle/>
        <a:p>
          <a:endParaRPr lang="zh-CN" altLang="en-US"/>
        </a:p>
      </dgm:t>
    </dgm:pt>
    <dgm:pt modelId="{9A535E39-CB94-47F3-A39D-BF6394C051F0}" type="pres">
      <dgm:prSet presAssocID="{ED5CBAE6-4016-4A1D-836D-21C8CEF62566}" presName="spNode" presStyleCnt="0"/>
      <dgm:spPr/>
    </dgm:pt>
    <dgm:pt modelId="{0E32FB10-097F-4476-AB61-F601535813E7}" type="pres">
      <dgm:prSet presAssocID="{7173436C-3302-409A-B765-3F74D6ADF752}" presName="sibTrans" presStyleLbl="sibTrans1D1" presStyleIdx="2" presStyleCnt="7"/>
      <dgm:spPr/>
      <dgm:t>
        <a:bodyPr/>
        <a:lstStyle/>
        <a:p>
          <a:endParaRPr lang="zh-CN" altLang="en-US"/>
        </a:p>
      </dgm:t>
    </dgm:pt>
    <dgm:pt modelId="{20F9B841-9C0A-491B-B252-54CB1B00A4A0}" type="pres">
      <dgm:prSet presAssocID="{C3DC9FEE-6769-482C-984E-B132E617D7DC}" presName="node" presStyleLbl="node1" presStyleIdx="3" presStyleCnt="7">
        <dgm:presLayoutVars>
          <dgm:bulletEnabled val="1"/>
        </dgm:presLayoutVars>
      </dgm:prSet>
      <dgm:spPr/>
      <dgm:t>
        <a:bodyPr/>
        <a:lstStyle/>
        <a:p>
          <a:endParaRPr lang="zh-CN" altLang="en-US"/>
        </a:p>
      </dgm:t>
    </dgm:pt>
    <dgm:pt modelId="{8F79DB16-1D92-4897-A1A3-287E00A6B774}" type="pres">
      <dgm:prSet presAssocID="{C3DC9FEE-6769-482C-984E-B132E617D7DC}" presName="spNode" presStyleCnt="0"/>
      <dgm:spPr/>
    </dgm:pt>
    <dgm:pt modelId="{AA4CDECE-6D83-4629-87BE-08CA2E415F7E}" type="pres">
      <dgm:prSet presAssocID="{EEA350BA-B150-49BA-9774-94712E92F23F}" presName="sibTrans" presStyleLbl="sibTrans1D1" presStyleIdx="3" presStyleCnt="7"/>
      <dgm:spPr/>
      <dgm:t>
        <a:bodyPr/>
        <a:lstStyle/>
        <a:p>
          <a:endParaRPr lang="zh-CN" altLang="en-US"/>
        </a:p>
      </dgm:t>
    </dgm:pt>
    <dgm:pt modelId="{043E739A-AB04-44C2-8801-A1D5D3ADF2A0}" type="pres">
      <dgm:prSet presAssocID="{BC0DA3FF-2B38-49E8-BDEA-AD12E18A5B1E}" presName="node" presStyleLbl="node1" presStyleIdx="4" presStyleCnt="7">
        <dgm:presLayoutVars>
          <dgm:bulletEnabled val="1"/>
        </dgm:presLayoutVars>
      </dgm:prSet>
      <dgm:spPr/>
      <dgm:t>
        <a:bodyPr/>
        <a:lstStyle/>
        <a:p>
          <a:endParaRPr lang="zh-CN" altLang="en-US"/>
        </a:p>
      </dgm:t>
    </dgm:pt>
    <dgm:pt modelId="{F168D4FD-D2BD-4500-B2B5-9F441ED87579}" type="pres">
      <dgm:prSet presAssocID="{BC0DA3FF-2B38-49E8-BDEA-AD12E18A5B1E}" presName="spNode" presStyleCnt="0"/>
      <dgm:spPr/>
    </dgm:pt>
    <dgm:pt modelId="{9E6281E1-E867-49EF-A64C-06CABA50387A}" type="pres">
      <dgm:prSet presAssocID="{1873B8B1-4B24-4544-BAD0-8071C99D0A3F}" presName="sibTrans" presStyleLbl="sibTrans1D1" presStyleIdx="4" presStyleCnt="7"/>
      <dgm:spPr/>
      <dgm:t>
        <a:bodyPr/>
        <a:lstStyle/>
        <a:p>
          <a:endParaRPr lang="zh-CN" altLang="en-US"/>
        </a:p>
      </dgm:t>
    </dgm:pt>
    <dgm:pt modelId="{BA2B6FA9-702A-49F4-AF54-AFD79C9494FA}" type="pres">
      <dgm:prSet presAssocID="{9B946311-8246-40E0-8579-38422AE855E1}" presName="node" presStyleLbl="node1" presStyleIdx="5" presStyleCnt="7">
        <dgm:presLayoutVars>
          <dgm:bulletEnabled val="1"/>
        </dgm:presLayoutVars>
      </dgm:prSet>
      <dgm:spPr/>
      <dgm:t>
        <a:bodyPr/>
        <a:lstStyle/>
        <a:p>
          <a:endParaRPr lang="zh-CN" altLang="en-US"/>
        </a:p>
      </dgm:t>
    </dgm:pt>
    <dgm:pt modelId="{02BEF45E-5B37-4E68-8F3A-7F0745D2B31D}" type="pres">
      <dgm:prSet presAssocID="{9B946311-8246-40E0-8579-38422AE855E1}" presName="spNode" presStyleCnt="0"/>
      <dgm:spPr/>
    </dgm:pt>
    <dgm:pt modelId="{8B445422-A400-4A60-B4EC-1E655EB62A87}" type="pres">
      <dgm:prSet presAssocID="{8206119A-7973-4E44-B947-95898F9C1E29}" presName="sibTrans" presStyleLbl="sibTrans1D1" presStyleIdx="5" presStyleCnt="7"/>
      <dgm:spPr/>
      <dgm:t>
        <a:bodyPr/>
        <a:lstStyle/>
        <a:p>
          <a:endParaRPr lang="zh-CN" altLang="en-US"/>
        </a:p>
      </dgm:t>
    </dgm:pt>
    <dgm:pt modelId="{442B4351-CB13-45FB-A244-629474C879AF}" type="pres">
      <dgm:prSet presAssocID="{B5B153CC-DCDF-4BFE-8289-5892144074BE}" presName="node" presStyleLbl="node1" presStyleIdx="6" presStyleCnt="7">
        <dgm:presLayoutVars>
          <dgm:bulletEnabled val="1"/>
        </dgm:presLayoutVars>
      </dgm:prSet>
      <dgm:spPr/>
      <dgm:t>
        <a:bodyPr/>
        <a:lstStyle/>
        <a:p>
          <a:endParaRPr lang="zh-CN" altLang="en-US"/>
        </a:p>
      </dgm:t>
    </dgm:pt>
    <dgm:pt modelId="{EE54BC81-2134-4429-BDC5-F25F529FC317}" type="pres">
      <dgm:prSet presAssocID="{B5B153CC-DCDF-4BFE-8289-5892144074BE}" presName="spNode" presStyleCnt="0"/>
      <dgm:spPr/>
    </dgm:pt>
    <dgm:pt modelId="{2BA2E369-90EC-4B34-9723-456FD3EC1CF7}" type="pres">
      <dgm:prSet presAssocID="{D7CDB884-1C92-4624-A5CD-E57CC0F6215E}" presName="sibTrans" presStyleLbl="sibTrans1D1" presStyleIdx="6" presStyleCnt="7"/>
      <dgm:spPr/>
      <dgm:t>
        <a:bodyPr/>
        <a:lstStyle/>
        <a:p>
          <a:endParaRPr lang="zh-CN" altLang="en-US"/>
        </a:p>
      </dgm:t>
    </dgm:pt>
  </dgm:ptLst>
  <dgm:cxnLst>
    <dgm:cxn modelId="{5BC88FC8-356C-4C70-843F-B148954AEE9D}" type="presOf" srcId="{BFDB24B7-D117-4E44-A55E-40AB6EAD1085}" destId="{DC97075D-211E-4A67-99DF-C551CEE9F689}" srcOrd="0" destOrd="0" presId="urn:microsoft.com/office/officeart/2005/8/layout/cycle6"/>
    <dgm:cxn modelId="{7165C49E-D23F-4C4D-90FE-238A0F036E5F}" type="presOf" srcId="{9B946311-8246-40E0-8579-38422AE855E1}" destId="{BA2B6FA9-702A-49F4-AF54-AFD79C9494FA}" srcOrd="0" destOrd="0" presId="urn:microsoft.com/office/officeart/2005/8/layout/cycle6"/>
    <dgm:cxn modelId="{36BDC85F-19D9-4A67-B563-43300416CB40}" type="presOf" srcId="{1873B8B1-4B24-4544-BAD0-8071C99D0A3F}" destId="{9E6281E1-E867-49EF-A64C-06CABA50387A}" srcOrd="0" destOrd="0" presId="urn:microsoft.com/office/officeart/2005/8/layout/cycle6"/>
    <dgm:cxn modelId="{379447B5-364A-41DF-B65D-0FF2660BA5C9}" srcId="{AF064797-9FEA-4CD2-A63A-1C21A5D457B3}" destId="{ED5CBAE6-4016-4A1D-836D-21C8CEF62566}" srcOrd="2" destOrd="0" parTransId="{BB9553DC-91D8-4BFB-967C-015C9ACBAF04}" sibTransId="{7173436C-3302-409A-B765-3F74D6ADF752}"/>
    <dgm:cxn modelId="{78714808-010F-4F0F-B67D-78C48C5913DE}" type="presOf" srcId="{C3DC9FEE-6769-482C-984E-B132E617D7DC}" destId="{20F9B841-9C0A-491B-B252-54CB1B00A4A0}" srcOrd="0" destOrd="0" presId="urn:microsoft.com/office/officeart/2005/8/layout/cycle6"/>
    <dgm:cxn modelId="{4C327A4B-94FB-4CDA-9E99-3941A4E70A31}" type="presOf" srcId="{B5B153CC-DCDF-4BFE-8289-5892144074BE}" destId="{442B4351-CB13-45FB-A244-629474C879AF}" srcOrd="0" destOrd="0" presId="urn:microsoft.com/office/officeart/2005/8/layout/cycle6"/>
    <dgm:cxn modelId="{12FC95B1-1893-4852-B8C5-E73C013F3434}" type="presOf" srcId="{8206119A-7973-4E44-B947-95898F9C1E29}" destId="{8B445422-A400-4A60-B4EC-1E655EB62A87}" srcOrd="0" destOrd="0" presId="urn:microsoft.com/office/officeart/2005/8/layout/cycle6"/>
    <dgm:cxn modelId="{D1395502-60F7-4AFB-9298-D7650948D02D}" srcId="{AF064797-9FEA-4CD2-A63A-1C21A5D457B3}" destId="{C3DC9FEE-6769-482C-984E-B132E617D7DC}" srcOrd="3" destOrd="0" parTransId="{8EC62A4B-151B-4CD6-8326-1B2EB4E46D11}" sibTransId="{EEA350BA-B150-49BA-9774-94712E92F23F}"/>
    <dgm:cxn modelId="{9A1A7E06-C810-4999-8610-640257DFAC97}" type="presOf" srcId="{AF064797-9FEA-4CD2-A63A-1C21A5D457B3}" destId="{0FC83BB8-C9AA-4944-9812-35D747657907}" srcOrd="0" destOrd="0" presId="urn:microsoft.com/office/officeart/2005/8/layout/cycle6"/>
    <dgm:cxn modelId="{B4ED88CB-80C2-4AAF-8A85-A1F1318DB1CC}" type="presOf" srcId="{F1F0A272-DAAF-4CBA-BE7E-3F9F83799CE0}" destId="{9BA6AFC6-E34E-417F-9277-F0762D4F0A64}" srcOrd="0" destOrd="0" presId="urn:microsoft.com/office/officeart/2005/8/layout/cycle6"/>
    <dgm:cxn modelId="{2116972F-2C93-4BBA-9A2F-B47EDE1CCDC6}" srcId="{AF064797-9FEA-4CD2-A63A-1C21A5D457B3}" destId="{B5B153CC-DCDF-4BFE-8289-5892144074BE}" srcOrd="6" destOrd="0" parTransId="{C5C2E85A-D041-44E4-B64F-BB0373D27780}" sibTransId="{D7CDB884-1C92-4624-A5CD-E57CC0F6215E}"/>
    <dgm:cxn modelId="{54397106-6EAB-4E32-A54E-D6D10D54C474}" type="presOf" srcId="{EEA350BA-B150-49BA-9774-94712E92F23F}" destId="{AA4CDECE-6D83-4629-87BE-08CA2E415F7E}" srcOrd="0" destOrd="0" presId="urn:microsoft.com/office/officeart/2005/8/layout/cycle6"/>
    <dgm:cxn modelId="{34F48A3B-51E9-415F-97E4-142E8E245988}" type="presOf" srcId="{ED5CBAE6-4016-4A1D-836D-21C8CEF62566}" destId="{735617B1-AB9F-4B41-ADE9-F96A4778DBDA}" srcOrd="0" destOrd="0" presId="urn:microsoft.com/office/officeart/2005/8/layout/cycle6"/>
    <dgm:cxn modelId="{8F08CAF5-F2AF-4CCA-BB65-2747624E8208}" type="presOf" srcId="{5F010B55-A963-4031-A927-046A6E326C54}" destId="{62D6E354-B665-4279-B0B5-F9BD6FC227BD}" srcOrd="0" destOrd="0" presId="urn:microsoft.com/office/officeart/2005/8/layout/cycle6"/>
    <dgm:cxn modelId="{90681140-D8D7-4340-A2C4-144428C0E647}" type="presOf" srcId="{F8E3B3DB-3A90-4F32-8915-72BFCF020C9B}" destId="{475BC1D7-F09B-42B9-A3CE-4A77B73AE844}" srcOrd="0" destOrd="0" presId="urn:microsoft.com/office/officeart/2005/8/layout/cycle6"/>
    <dgm:cxn modelId="{2CB1E6E9-7055-4439-91E5-4D3BE82B952B}" srcId="{AF064797-9FEA-4CD2-A63A-1C21A5D457B3}" destId="{BC0DA3FF-2B38-49E8-BDEA-AD12E18A5B1E}" srcOrd="4" destOrd="0" parTransId="{1BA2AEDA-F576-4F66-B791-5FB55CCBE457}" sibTransId="{1873B8B1-4B24-4544-BAD0-8071C99D0A3F}"/>
    <dgm:cxn modelId="{22AD4260-9F27-41F6-8E1A-315A1C0B40A0}" type="presOf" srcId="{7173436C-3302-409A-B765-3F74D6ADF752}" destId="{0E32FB10-097F-4476-AB61-F601535813E7}" srcOrd="0" destOrd="0" presId="urn:microsoft.com/office/officeart/2005/8/layout/cycle6"/>
    <dgm:cxn modelId="{771B4F5E-52B3-4E48-A463-AC79CFE969DD}" srcId="{AF064797-9FEA-4CD2-A63A-1C21A5D457B3}" destId="{F1F0A272-DAAF-4CBA-BE7E-3F9F83799CE0}" srcOrd="1" destOrd="0" parTransId="{7ABE7CCD-28CF-4434-9444-364EEACD0162}" sibTransId="{BFDB24B7-D117-4E44-A55E-40AB6EAD1085}"/>
    <dgm:cxn modelId="{EAE834CE-819F-453E-A88D-86EC106F831D}" srcId="{AF064797-9FEA-4CD2-A63A-1C21A5D457B3}" destId="{5F010B55-A963-4031-A927-046A6E326C54}" srcOrd="0" destOrd="0" parTransId="{97FE9720-E09C-4940-8DBB-1BCF27DB17D6}" sibTransId="{F8E3B3DB-3A90-4F32-8915-72BFCF020C9B}"/>
    <dgm:cxn modelId="{CDF956BC-92B7-4966-B18D-51F06EB543EF}" type="presOf" srcId="{BC0DA3FF-2B38-49E8-BDEA-AD12E18A5B1E}" destId="{043E739A-AB04-44C2-8801-A1D5D3ADF2A0}" srcOrd="0" destOrd="0" presId="urn:microsoft.com/office/officeart/2005/8/layout/cycle6"/>
    <dgm:cxn modelId="{05354B13-422E-4741-9D85-F45BE9375627}" type="presOf" srcId="{D7CDB884-1C92-4624-A5CD-E57CC0F6215E}" destId="{2BA2E369-90EC-4B34-9723-456FD3EC1CF7}" srcOrd="0" destOrd="0" presId="urn:microsoft.com/office/officeart/2005/8/layout/cycle6"/>
    <dgm:cxn modelId="{A144AE4C-D3B9-4F2F-B796-DF291D35354F}" srcId="{AF064797-9FEA-4CD2-A63A-1C21A5D457B3}" destId="{9B946311-8246-40E0-8579-38422AE855E1}" srcOrd="5" destOrd="0" parTransId="{22BE6160-DE23-4CDE-9D6B-8FAADBF20CEE}" sibTransId="{8206119A-7973-4E44-B947-95898F9C1E29}"/>
    <dgm:cxn modelId="{1862A4DF-94C1-48F3-AA5C-9B1AF1E0B0D5}" type="presParOf" srcId="{0FC83BB8-C9AA-4944-9812-35D747657907}" destId="{62D6E354-B665-4279-B0B5-F9BD6FC227BD}" srcOrd="0" destOrd="0" presId="urn:microsoft.com/office/officeart/2005/8/layout/cycle6"/>
    <dgm:cxn modelId="{A1EBD3E0-C671-4E26-BFBE-CF40D1E7829C}" type="presParOf" srcId="{0FC83BB8-C9AA-4944-9812-35D747657907}" destId="{F3BC2EB6-6F56-4E6D-9375-5595E784A6CE}" srcOrd="1" destOrd="0" presId="urn:microsoft.com/office/officeart/2005/8/layout/cycle6"/>
    <dgm:cxn modelId="{533FD862-3874-444F-9E52-E7A2D5B8A02C}" type="presParOf" srcId="{0FC83BB8-C9AA-4944-9812-35D747657907}" destId="{475BC1D7-F09B-42B9-A3CE-4A77B73AE844}" srcOrd="2" destOrd="0" presId="urn:microsoft.com/office/officeart/2005/8/layout/cycle6"/>
    <dgm:cxn modelId="{0D7FD8AE-5ED4-4EF3-A951-882200AB0F52}" type="presParOf" srcId="{0FC83BB8-C9AA-4944-9812-35D747657907}" destId="{9BA6AFC6-E34E-417F-9277-F0762D4F0A64}" srcOrd="3" destOrd="0" presId="urn:microsoft.com/office/officeart/2005/8/layout/cycle6"/>
    <dgm:cxn modelId="{49A53884-DEC9-48B4-B659-7CC95F402C37}" type="presParOf" srcId="{0FC83BB8-C9AA-4944-9812-35D747657907}" destId="{ACFCC12E-FE97-4FEA-8230-CB6EC7C1BD1D}" srcOrd="4" destOrd="0" presId="urn:microsoft.com/office/officeart/2005/8/layout/cycle6"/>
    <dgm:cxn modelId="{9B02B01C-081C-4F83-91D0-24709FEC16D6}" type="presParOf" srcId="{0FC83BB8-C9AA-4944-9812-35D747657907}" destId="{DC97075D-211E-4A67-99DF-C551CEE9F689}" srcOrd="5" destOrd="0" presId="urn:microsoft.com/office/officeart/2005/8/layout/cycle6"/>
    <dgm:cxn modelId="{E766F7D5-999A-41ED-91CB-524086E1E0AA}" type="presParOf" srcId="{0FC83BB8-C9AA-4944-9812-35D747657907}" destId="{735617B1-AB9F-4B41-ADE9-F96A4778DBDA}" srcOrd="6" destOrd="0" presId="urn:microsoft.com/office/officeart/2005/8/layout/cycle6"/>
    <dgm:cxn modelId="{EEC9ADB7-F6AD-4ED8-A403-92248C623867}" type="presParOf" srcId="{0FC83BB8-C9AA-4944-9812-35D747657907}" destId="{9A535E39-CB94-47F3-A39D-BF6394C051F0}" srcOrd="7" destOrd="0" presId="urn:microsoft.com/office/officeart/2005/8/layout/cycle6"/>
    <dgm:cxn modelId="{A9ED8CA3-D70C-4B1E-8980-8F850DFBEE29}" type="presParOf" srcId="{0FC83BB8-C9AA-4944-9812-35D747657907}" destId="{0E32FB10-097F-4476-AB61-F601535813E7}" srcOrd="8" destOrd="0" presId="urn:microsoft.com/office/officeart/2005/8/layout/cycle6"/>
    <dgm:cxn modelId="{DB4DBD4E-4B4B-4AD6-879C-6F5D129FDF34}" type="presParOf" srcId="{0FC83BB8-C9AA-4944-9812-35D747657907}" destId="{20F9B841-9C0A-491B-B252-54CB1B00A4A0}" srcOrd="9" destOrd="0" presId="urn:microsoft.com/office/officeart/2005/8/layout/cycle6"/>
    <dgm:cxn modelId="{B4DDE8E3-352D-4580-8580-E3EAD8A969E3}" type="presParOf" srcId="{0FC83BB8-C9AA-4944-9812-35D747657907}" destId="{8F79DB16-1D92-4897-A1A3-287E00A6B774}" srcOrd="10" destOrd="0" presId="urn:microsoft.com/office/officeart/2005/8/layout/cycle6"/>
    <dgm:cxn modelId="{DA12FBE0-AC57-41DC-B0E1-32753F434644}" type="presParOf" srcId="{0FC83BB8-C9AA-4944-9812-35D747657907}" destId="{AA4CDECE-6D83-4629-87BE-08CA2E415F7E}" srcOrd="11" destOrd="0" presId="urn:microsoft.com/office/officeart/2005/8/layout/cycle6"/>
    <dgm:cxn modelId="{0212C7E5-6B4E-4C55-A2A9-FFB8190208C8}" type="presParOf" srcId="{0FC83BB8-C9AA-4944-9812-35D747657907}" destId="{043E739A-AB04-44C2-8801-A1D5D3ADF2A0}" srcOrd="12" destOrd="0" presId="urn:microsoft.com/office/officeart/2005/8/layout/cycle6"/>
    <dgm:cxn modelId="{BB391BBB-B045-4685-9B0E-01A0C33A9D05}" type="presParOf" srcId="{0FC83BB8-C9AA-4944-9812-35D747657907}" destId="{F168D4FD-D2BD-4500-B2B5-9F441ED87579}" srcOrd="13" destOrd="0" presId="urn:microsoft.com/office/officeart/2005/8/layout/cycle6"/>
    <dgm:cxn modelId="{1B68DBE4-ED78-4EBE-BDB6-DA278421D70C}" type="presParOf" srcId="{0FC83BB8-C9AA-4944-9812-35D747657907}" destId="{9E6281E1-E867-49EF-A64C-06CABA50387A}" srcOrd="14" destOrd="0" presId="urn:microsoft.com/office/officeart/2005/8/layout/cycle6"/>
    <dgm:cxn modelId="{071D5D24-0C4E-472A-88EE-1F4C8F8F6318}" type="presParOf" srcId="{0FC83BB8-C9AA-4944-9812-35D747657907}" destId="{BA2B6FA9-702A-49F4-AF54-AFD79C9494FA}" srcOrd="15" destOrd="0" presId="urn:microsoft.com/office/officeart/2005/8/layout/cycle6"/>
    <dgm:cxn modelId="{B3AD26DB-9029-41DC-9501-EECDF4CA39A0}" type="presParOf" srcId="{0FC83BB8-C9AA-4944-9812-35D747657907}" destId="{02BEF45E-5B37-4E68-8F3A-7F0745D2B31D}" srcOrd="16" destOrd="0" presId="urn:microsoft.com/office/officeart/2005/8/layout/cycle6"/>
    <dgm:cxn modelId="{8D7DD79F-5AD9-4320-ADE0-24D635555488}" type="presParOf" srcId="{0FC83BB8-C9AA-4944-9812-35D747657907}" destId="{8B445422-A400-4A60-B4EC-1E655EB62A87}" srcOrd="17" destOrd="0" presId="urn:microsoft.com/office/officeart/2005/8/layout/cycle6"/>
    <dgm:cxn modelId="{D4C3D491-68ED-45AD-AEA7-1A7FE36E7C49}" type="presParOf" srcId="{0FC83BB8-C9AA-4944-9812-35D747657907}" destId="{442B4351-CB13-45FB-A244-629474C879AF}" srcOrd="18" destOrd="0" presId="urn:microsoft.com/office/officeart/2005/8/layout/cycle6"/>
    <dgm:cxn modelId="{85B00E27-0340-4818-818B-8BBA967EB215}" type="presParOf" srcId="{0FC83BB8-C9AA-4944-9812-35D747657907}" destId="{EE54BC81-2134-4429-BDC5-F25F529FC317}" srcOrd="19" destOrd="0" presId="urn:microsoft.com/office/officeart/2005/8/layout/cycle6"/>
    <dgm:cxn modelId="{0914E26A-BFA2-4C3F-AD86-D9C33D514D74}" type="presParOf" srcId="{0FC83BB8-C9AA-4944-9812-35D747657907}" destId="{2BA2E369-90EC-4B34-9723-456FD3EC1CF7}" srcOrd="20"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AF064797-9FEA-4CD2-A63A-1C21A5D457B3}" type="doc">
      <dgm:prSet loTypeId="urn:microsoft.com/office/officeart/2005/8/layout/cycle6" loCatId="cycle" qsTypeId="urn:microsoft.com/office/officeart/2005/8/quickstyle/simple1" qsCatId="simple" csTypeId="urn:microsoft.com/office/officeart/2005/8/colors/accent5_4" csCatId="accent5" phldr="1"/>
      <dgm:spPr/>
      <dgm:t>
        <a:bodyPr/>
        <a:lstStyle/>
        <a:p>
          <a:endParaRPr lang="zh-CN" altLang="en-US"/>
        </a:p>
      </dgm:t>
    </dgm:pt>
    <dgm:pt modelId="{5F010B55-A963-4031-A927-046A6E326C54}">
      <dgm:prSet phldrT="[文本]"/>
      <dgm:spPr/>
      <dgm:t>
        <a:bodyPr/>
        <a:lstStyle/>
        <a:p>
          <a:r>
            <a:rPr lang="en-US" altLang="zh-CN" dirty="0" smtClean="0"/>
            <a:t>1</a:t>
          </a:r>
          <a:endParaRPr lang="zh-CN" altLang="en-US" dirty="0"/>
        </a:p>
      </dgm:t>
    </dgm:pt>
    <dgm:pt modelId="{97FE9720-E09C-4940-8DBB-1BCF27DB17D6}" type="parTrans" cxnId="{EAE834CE-819F-453E-A88D-86EC106F831D}">
      <dgm:prSet/>
      <dgm:spPr/>
      <dgm:t>
        <a:bodyPr/>
        <a:lstStyle/>
        <a:p>
          <a:endParaRPr lang="zh-CN" altLang="en-US"/>
        </a:p>
      </dgm:t>
    </dgm:pt>
    <dgm:pt modelId="{F8E3B3DB-3A90-4F32-8915-72BFCF020C9B}" type="sibTrans" cxnId="{EAE834CE-819F-453E-A88D-86EC106F831D}">
      <dgm:prSet/>
      <dgm:spPr/>
      <dgm:t>
        <a:bodyPr/>
        <a:lstStyle/>
        <a:p>
          <a:endParaRPr lang="zh-CN" altLang="en-US"/>
        </a:p>
      </dgm:t>
    </dgm:pt>
    <dgm:pt modelId="{F1F0A272-DAAF-4CBA-BE7E-3F9F83799CE0}">
      <dgm:prSet phldrT="[文本]"/>
      <dgm:spPr/>
      <dgm:t>
        <a:bodyPr/>
        <a:lstStyle/>
        <a:p>
          <a:r>
            <a:rPr lang="en-US" altLang="zh-CN" dirty="0" smtClean="0"/>
            <a:t>2</a:t>
          </a:r>
          <a:endParaRPr lang="zh-CN" altLang="en-US" dirty="0"/>
        </a:p>
      </dgm:t>
    </dgm:pt>
    <dgm:pt modelId="{7ABE7CCD-28CF-4434-9444-364EEACD0162}" type="parTrans" cxnId="{771B4F5E-52B3-4E48-A463-AC79CFE969DD}">
      <dgm:prSet/>
      <dgm:spPr/>
      <dgm:t>
        <a:bodyPr/>
        <a:lstStyle/>
        <a:p>
          <a:endParaRPr lang="zh-CN" altLang="en-US"/>
        </a:p>
      </dgm:t>
    </dgm:pt>
    <dgm:pt modelId="{BFDB24B7-D117-4E44-A55E-40AB6EAD1085}" type="sibTrans" cxnId="{771B4F5E-52B3-4E48-A463-AC79CFE969DD}">
      <dgm:prSet/>
      <dgm:spPr/>
      <dgm:t>
        <a:bodyPr/>
        <a:lstStyle/>
        <a:p>
          <a:endParaRPr lang="zh-CN" altLang="en-US"/>
        </a:p>
      </dgm:t>
    </dgm:pt>
    <dgm:pt modelId="{BC0DA3FF-2B38-49E8-BDEA-AD12E18A5B1E}">
      <dgm:prSet phldrT="[文本]"/>
      <dgm:spPr/>
      <dgm:t>
        <a:bodyPr/>
        <a:lstStyle/>
        <a:p>
          <a:r>
            <a:rPr lang="en-US" altLang="zh-CN" dirty="0" smtClean="0"/>
            <a:t>5</a:t>
          </a:r>
          <a:endParaRPr lang="zh-CN" altLang="en-US" dirty="0"/>
        </a:p>
      </dgm:t>
    </dgm:pt>
    <dgm:pt modelId="{1BA2AEDA-F576-4F66-B791-5FB55CCBE457}" type="parTrans" cxnId="{2CB1E6E9-7055-4439-91E5-4D3BE82B952B}">
      <dgm:prSet/>
      <dgm:spPr/>
      <dgm:t>
        <a:bodyPr/>
        <a:lstStyle/>
        <a:p>
          <a:endParaRPr lang="zh-CN" altLang="en-US"/>
        </a:p>
      </dgm:t>
    </dgm:pt>
    <dgm:pt modelId="{1873B8B1-4B24-4544-BAD0-8071C99D0A3F}" type="sibTrans" cxnId="{2CB1E6E9-7055-4439-91E5-4D3BE82B952B}">
      <dgm:prSet/>
      <dgm:spPr/>
      <dgm:t>
        <a:bodyPr/>
        <a:lstStyle/>
        <a:p>
          <a:endParaRPr lang="zh-CN" altLang="en-US"/>
        </a:p>
      </dgm:t>
    </dgm:pt>
    <dgm:pt modelId="{9B946311-8246-40E0-8579-38422AE855E1}">
      <dgm:prSet phldrT="[文本]"/>
      <dgm:spPr/>
      <dgm:t>
        <a:bodyPr/>
        <a:lstStyle/>
        <a:p>
          <a:r>
            <a:rPr lang="en-US" altLang="zh-CN" dirty="0" smtClean="0"/>
            <a:t>6</a:t>
          </a:r>
          <a:endParaRPr lang="zh-CN" altLang="en-US" dirty="0"/>
        </a:p>
      </dgm:t>
    </dgm:pt>
    <dgm:pt modelId="{22BE6160-DE23-4CDE-9D6B-8FAADBF20CEE}" type="parTrans" cxnId="{A144AE4C-D3B9-4F2F-B796-DF291D35354F}">
      <dgm:prSet/>
      <dgm:spPr/>
      <dgm:t>
        <a:bodyPr/>
        <a:lstStyle/>
        <a:p>
          <a:endParaRPr lang="zh-CN" altLang="en-US"/>
        </a:p>
      </dgm:t>
    </dgm:pt>
    <dgm:pt modelId="{8206119A-7973-4E44-B947-95898F9C1E29}" type="sibTrans" cxnId="{A144AE4C-D3B9-4F2F-B796-DF291D35354F}">
      <dgm:prSet/>
      <dgm:spPr/>
      <dgm:t>
        <a:bodyPr/>
        <a:lstStyle/>
        <a:p>
          <a:endParaRPr lang="zh-CN" altLang="en-US"/>
        </a:p>
      </dgm:t>
    </dgm:pt>
    <dgm:pt modelId="{B5B153CC-DCDF-4BFE-8289-5892144074BE}">
      <dgm:prSet phldrT="[文本]"/>
      <dgm:spPr/>
      <dgm:t>
        <a:bodyPr/>
        <a:lstStyle/>
        <a:p>
          <a:r>
            <a:rPr lang="en-US" altLang="zh-CN" dirty="0" smtClean="0"/>
            <a:t>7</a:t>
          </a:r>
          <a:endParaRPr lang="zh-CN" altLang="en-US" dirty="0"/>
        </a:p>
      </dgm:t>
    </dgm:pt>
    <dgm:pt modelId="{C5C2E85A-D041-44E4-B64F-BB0373D27780}" type="parTrans" cxnId="{2116972F-2C93-4BBA-9A2F-B47EDE1CCDC6}">
      <dgm:prSet/>
      <dgm:spPr/>
      <dgm:t>
        <a:bodyPr/>
        <a:lstStyle/>
        <a:p>
          <a:endParaRPr lang="zh-CN" altLang="en-US"/>
        </a:p>
      </dgm:t>
    </dgm:pt>
    <dgm:pt modelId="{D7CDB884-1C92-4624-A5CD-E57CC0F6215E}" type="sibTrans" cxnId="{2116972F-2C93-4BBA-9A2F-B47EDE1CCDC6}">
      <dgm:prSet/>
      <dgm:spPr/>
      <dgm:t>
        <a:bodyPr/>
        <a:lstStyle/>
        <a:p>
          <a:endParaRPr lang="zh-CN" altLang="en-US"/>
        </a:p>
      </dgm:t>
    </dgm:pt>
    <dgm:pt modelId="{ED5CBAE6-4016-4A1D-836D-21C8CEF62566}">
      <dgm:prSet phldrT="[文本]"/>
      <dgm:spPr/>
      <dgm:t>
        <a:bodyPr/>
        <a:lstStyle/>
        <a:p>
          <a:r>
            <a:rPr lang="en-US" altLang="zh-CN" dirty="0" smtClean="0"/>
            <a:t>3</a:t>
          </a:r>
          <a:endParaRPr lang="zh-CN" altLang="en-US" dirty="0"/>
        </a:p>
      </dgm:t>
    </dgm:pt>
    <dgm:pt modelId="{BB9553DC-91D8-4BFB-967C-015C9ACBAF04}" type="parTrans" cxnId="{379447B5-364A-41DF-B65D-0FF2660BA5C9}">
      <dgm:prSet/>
      <dgm:spPr/>
      <dgm:t>
        <a:bodyPr/>
        <a:lstStyle/>
        <a:p>
          <a:endParaRPr lang="zh-CN" altLang="en-US"/>
        </a:p>
      </dgm:t>
    </dgm:pt>
    <dgm:pt modelId="{7173436C-3302-409A-B765-3F74D6ADF752}" type="sibTrans" cxnId="{379447B5-364A-41DF-B65D-0FF2660BA5C9}">
      <dgm:prSet/>
      <dgm:spPr/>
      <dgm:t>
        <a:bodyPr/>
        <a:lstStyle/>
        <a:p>
          <a:endParaRPr lang="zh-CN" altLang="en-US"/>
        </a:p>
      </dgm:t>
    </dgm:pt>
    <dgm:pt modelId="{C3DC9FEE-6769-482C-984E-B132E617D7DC}">
      <dgm:prSet phldrT="[文本]"/>
      <dgm:spPr/>
      <dgm:t>
        <a:bodyPr/>
        <a:lstStyle/>
        <a:p>
          <a:r>
            <a:rPr lang="en-US" altLang="zh-CN" dirty="0" smtClean="0"/>
            <a:t>4</a:t>
          </a:r>
          <a:endParaRPr lang="zh-CN" altLang="en-US" dirty="0"/>
        </a:p>
      </dgm:t>
    </dgm:pt>
    <dgm:pt modelId="{8EC62A4B-151B-4CD6-8326-1B2EB4E46D11}" type="parTrans" cxnId="{D1395502-60F7-4AFB-9298-D7650948D02D}">
      <dgm:prSet/>
      <dgm:spPr/>
      <dgm:t>
        <a:bodyPr/>
        <a:lstStyle/>
        <a:p>
          <a:endParaRPr lang="zh-CN" altLang="en-US"/>
        </a:p>
      </dgm:t>
    </dgm:pt>
    <dgm:pt modelId="{EEA350BA-B150-49BA-9774-94712E92F23F}" type="sibTrans" cxnId="{D1395502-60F7-4AFB-9298-D7650948D02D}">
      <dgm:prSet/>
      <dgm:spPr/>
      <dgm:t>
        <a:bodyPr/>
        <a:lstStyle/>
        <a:p>
          <a:endParaRPr lang="zh-CN" altLang="en-US"/>
        </a:p>
      </dgm:t>
    </dgm:pt>
    <dgm:pt modelId="{0FC83BB8-C9AA-4944-9812-35D747657907}" type="pres">
      <dgm:prSet presAssocID="{AF064797-9FEA-4CD2-A63A-1C21A5D457B3}" presName="cycle" presStyleCnt="0">
        <dgm:presLayoutVars>
          <dgm:dir/>
          <dgm:resizeHandles val="exact"/>
        </dgm:presLayoutVars>
      </dgm:prSet>
      <dgm:spPr/>
      <dgm:t>
        <a:bodyPr/>
        <a:lstStyle/>
        <a:p>
          <a:endParaRPr lang="zh-CN" altLang="en-US"/>
        </a:p>
      </dgm:t>
    </dgm:pt>
    <dgm:pt modelId="{62D6E354-B665-4279-B0B5-F9BD6FC227BD}" type="pres">
      <dgm:prSet presAssocID="{5F010B55-A963-4031-A927-046A6E326C54}" presName="node" presStyleLbl="node1" presStyleIdx="0" presStyleCnt="7">
        <dgm:presLayoutVars>
          <dgm:bulletEnabled val="1"/>
        </dgm:presLayoutVars>
      </dgm:prSet>
      <dgm:spPr/>
      <dgm:t>
        <a:bodyPr/>
        <a:lstStyle/>
        <a:p>
          <a:endParaRPr lang="zh-CN" altLang="en-US"/>
        </a:p>
      </dgm:t>
    </dgm:pt>
    <dgm:pt modelId="{F3BC2EB6-6F56-4E6D-9375-5595E784A6CE}" type="pres">
      <dgm:prSet presAssocID="{5F010B55-A963-4031-A927-046A6E326C54}" presName="spNode" presStyleCnt="0"/>
      <dgm:spPr/>
    </dgm:pt>
    <dgm:pt modelId="{475BC1D7-F09B-42B9-A3CE-4A77B73AE844}" type="pres">
      <dgm:prSet presAssocID="{F8E3B3DB-3A90-4F32-8915-72BFCF020C9B}" presName="sibTrans" presStyleLbl="sibTrans1D1" presStyleIdx="0" presStyleCnt="7"/>
      <dgm:spPr/>
      <dgm:t>
        <a:bodyPr/>
        <a:lstStyle/>
        <a:p>
          <a:endParaRPr lang="zh-CN" altLang="en-US"/>
        </a:p>
      </dgm:t>
    </dgm:pt>
    <dgm:pt modelId="{9BA6AFC6-E34E-417F-9277-F0762D4F0A64}" type="pres">
      <dgm:prSet presAssocID="{F1F0A272-DAAF-4CBA-BE7E-3F9F83799CE0}" presName="node" presStyleLbl="node1" presStyleIdx="1" presStyleCnt="7">
        <dgm:presLayoutVars>
          <dgm:bulletEnabled val="1"/>
        </dgm:presLayoutVars>
      </dgm:prSet>
      <dgm:spPr/>
      <dgm:t>
        <a:bodyPr/>
        <a:lstStyle/>
        <a:p>
          <a:endParaRPr lang="zh-CN" altLang="en-US"/>
        </a:p>
      </dgm:t>
    </dgm:pt>
    <dgm:pt modelId="{ACFCC12E-FE97-4FEA-8230-CB6EC7C1BD1D}" type="pres">
      <dgm:prSet presAssocID="{F1F0A272-DAAF-4CBA-BE7E-3F9F83799CE0}" presName="spNode" presStyleCnt="0"/>
      <dgm:spPr/>
    </dgm:pt>
    <dgm:pt modelId="{DC97075D-211E-4A67-99DF-C551CEE9F689}" type="pres">
      <dgm:prSet presAssocID="{BFDB24B7-D117-4E44-A55E-40AB6EAD1085}" presName="sibTrans" presStyleLbl="sibTrans1D1" presStyleIdx="1" presStyleCnt="7"/>
      <dgm:spPr/>
      <dgm:t>
        <a:bodyPr/>
        <a:lstStyle/>
        <a:p>
          <a:endParaRPr lang="zh-CN" altLang="en-US"/>
        </a:p>
      </dgm:t>
    </dgm:pt>
    <dgm:pt modelId="{735617B1-AB9F-4B41-ADE9-F96A4778DBDA}" type="pres">
      <dgm:prSet presAssocID="{ED5CBAE6-4016-4A1D-836D-21C8CEF62566}" presName="node" presStyleLbl="node1" presStyleIdx="2" presStyleCnt="7">
        <dgm:presLayoutVars>
          <dgm:bulletEnabled val="1"/>
        </dgm:presLayoutVars>
      </dgm:prSet>
      <dgm:spPr/>
      <dgm:t>
        <a:bodyPr/>
        <a:lstStyle/>
        <a:p>
          <a:endParaRPr lang="zh-CN" altLang="en-US"/>
        </a:p>
      </dgm:t>
    </dgm:pt>
    <dgm:pt modelId="{9A535E39-CB94-47F3-A39D-BF6394C051F0}" type="pres">
      <dgm:prSet presAssocID="{ED5CBAE6-4016-4A1D-836D-21C8CEF62566}" presName="spNode" presStyleCnt="0"/>
      <dgm:spPr/>
    </dgm:pt>
    <dgm:pt modelId="{0E32FB10-097F-4476-AB61-F601535813E7}" type="pres">
      <dgm:prSet presAssocID="{7173436C-3302-409A-B765-3F74D6ADF752}" presName="sibTrans" presStyleLbl="sibTrans1D1" presStyleIdx="2" presStyleCnt="7"/>
      <dgm:spPr/>
      <dgm:t>
        <a:bodyPr/>
        <a:lstStyle/>
        <a:p>
          <a:endParaRPr lang="zh-CN" altLang="en-US"/>
        </a:p>
      </dgm:t>
    </dgm:pt>
    <dgm:pt modelId="{20F9B841-9C0A-491B-B252-54CB1B00A4A0}" type="pres">
      <dgm:prSet presAssocID="{C3DC9FEE-6769-482C-984E-B132E617D7DC}" presName="node" presStyleLbl="node1" presStyleIdx="3" presStyleCnt="7">
        <dgm:presLayoutVars>
          <dgm:bulletEnabled val="1"/>
        </dgm:presLayoutVars>
      </dgm:prSet>
      <dgm:spPr/>
      <dgm:t>
        <a:bodyPr/>
        <a:lstStyle/>
        <a:p>
          <a:endParaRPr lang="zh-CN" altLang="en-US"/>
        </a:p>
      </dgm:t>
    </dgm:pt>
    <dgm:pt modelId="{8F79DB16-1D92-4897-A1A3-287E00A6B774}" type="pres">
      <dgm:prSet presAssocID="{C3DC9FEE-6769-482C-984E-B132E617D7DC}" presName="spNode" presStyleCnt="0"/>
      <dgm:spPr/>
    </dgm:pt>
    <dgm:pt modelId="{AA4CDECE-6D83-4629-87BE-08CA2E415F7E}" type="pres">
      <dgm:prSet presAssocID="{EEA350BA-B150-49BA-9774-94712E92F23F}" presName="sibTrans" presStyleLbl="sibTrans1D1" presStyleIdx="3" presStyleCnt="7"/>
      <dgm:spPr/>
      <dgm:t>
        <a:bodyPr/>
        <a:lstStyle/>
        <a:p>
          <a:endParaRPr lang="zh-CN" altLang="en-US"/>
        </a:p>
      </dgm:t>
    </dgm:pt>
    <dgm:pt modelId="{043E739A-AB04-44C2-8801-A1D5D3ADF2A0}" type="pres">
      <dgm:prSet presAssocID="{BC0DA3FF-2B38-49E8-BDEA-AD12E18A5B1E}" presName="node" presStyleLbl="node1" presStyleIdx="4" presStyleCnt="7">
        <dgm:presLayoutVars>
          <dgm:bulletEnabled val="1"/>
        </dgm:presLayoutVars>
      </dgm:prSet>
      <dgm:spPr/>
      <dgm:t>
        <a:bodyPr/>
        <a:lstStyle/>
        <a:p>
          <a:endParaRPr lang="zh-CN" altLang="en-US"/>
        </a:p>
      </dgm:t>
    </dgm:pt>
    <dgm:pt modelId="{F168D4FD-D2BD-4500-B2B5-9F441ED87579}" type="pres">
      <dgm:prSet presAssocID="{BC0DA3FF-2B38-49E8-BDEA-AD12E18A5B1E}" presName="spNode" presStyleCnt="0"/>
      <dgm:spPr/>
    </dgm:pt>
    <dgm:pt modelId="{9E6281E1-E867-49EF-A64C-06CABA50387A}" type="pres">
      <dgm:prSet presAssocID="{1873B8B1-4B24-4544-BAD0-8071C99D0A3F}" presName="sibTrans" presStyleLbl="sibTrans1D1" presStyleIdx="4" presStyleCnt="7"/>
      <dgm:spPr/>
      <dgm:t>
        <a:bodyPr/>
        <a:lstStyle/>
        <a:p>
          <a:endParaRPr lang="zh-CN" altLang="en-US"/>
        </a:p>
      </dgm:t>
    </dgm:pt>
    <dgm:pt modelId="{BA2B6FA9-702A-49F4-AF54-AFD79C9494FA}" type="pres">
      <dgm:prSet presAssocID="{9B946311-8246-40E0-8579-38422AE855E1}" presName="node" presStyleLbl="node1" presStyleIdx="5" presStyleCnt="7">
        <dgm:presLayoutVars>
          <dgm:bulletEnabled val="1"/>
        </dgm:presLayoutVars>
      </dgm:prSet>
      <dgm:spPr/>
      <dgm:t>
        <a:bodyPr/>
        <a:lstStyle/>
        <a:p>
          <a:endParaRPr lang="zh-CN" altLang="en-US"/>
        </a:p>
      </dgm:t>
    </dgm:pt>
    <dgm:pt modelId="{02BEF45E-5B37-4E68-8F3A-7F0745D2B31D}" type="pres">
      <dgm:prSet presAssocID="{9B946311-8246-40E0-8579-38422AE855E1}" presName="spNode" presStyleCnt="0"/>
      <dgm:spPr/>
    </dgm:pt>
    <dgm:pt modelId="{8B445422-A400-4A60-B4EC-1E655EB62A87}" type="pres">
      <dgm:prSet presAssocID="{8206119A-7973-4E44-B947-95898F9C1E29}" presName="sibTrans" presStyleLbl="sibTrans1D1" presStyleIdx="5" presStyleCnt="7"/>
      <dgm:spPr/>
      <dgm:t>
        <a:bodyPr/>
        <a:lstStyle/>
        <a:p>
          <a:endParaRPr lang="zh-CN" altLang="en-US"/>
        </a:p>
      </dgm:t>
    </dgm:pt>
    <dgm:pt modelId="{442B4351-CB13-45FB-A244-629474C879AF}" type="pres">
      <dgm:prSet presAssocID="{B5B153CC-DCDF-4BFE-8289-5892144074BE}" presName="node" presStyleLbl="node1" presStyleIdx="6" presStyleCnt="7">
        <dgm:presLayoutVars>
          <dgm:bulletEnabled val="1"/>
        </dgm:presLayoutVars>
      </dgm:prSet>
      <dgm:spPr/>
      <dgm:t>
        <a:bodyPr/>
        <a:lstStyle/>
        <a:p>
          <a:endParaRPr lang="zh-CN" altLang="en-US"/>
        </a:p>
      </dgm:t>
    </dgm:pt>
    <dgm:pt modelId="{EE54BC81-2134-4429-BDC5-F25F529FC317}" type="pres">
      <dgm:prSet presAssocID="{B5B153CC-DCDF-4BFE-8289-5892144074BE}" presName="spNode" presStyleCnt="0"/>
      <dgm:spPr/>
    </dgm:pt>
    <dgm:pt modelId="{2BA2E369-90EC-4B34-9723-456FD3EC1CF7}" type="pres">
      <dgm:prSet presAssocID="{D7CDB884-1C92-4624-A5CD-E57CC0F6215E}" presName="sibTrans" presStyleLbl="sibTrans1D1" presStyleIdx="6" presStyleCnt="7"/>
      <dgm:spPr/>
      <dgm:t>
        <a:bodyPr/>
        <a:lstStyle/>
        <a:p>
          <a:endParaRPr lang="zh-CN" altLang="en-US"/>
        </a:p>
      </dgm:t>
    </dgm:pt>
  </dgm:ptLst>
  <dgm:cxnLst>
    <dgm:cxn modelId="{7CADDBB0-7859-4278-ACD7-EF5562167C35}" type="presOf" srcId="{7173436C-3302-409A-B765-3F74D6ADF752}" destId="{0E32FB10-097F-4476-AB61-F601535813E7}" srcOrd="0" destOrd="0" presId="urn:microsoft.com/office/officeart/2005/8/layout/cycle6"/>
    <dgm:cxn modelId="{A05CA836-C2F4-4075-8574-806CA4290FA6}" type="presOf" srcId="{9B946311-8246-40E0-8579-38422AE855E1}" destId="{BA2B6FA9-702A-49F4-AF54-AFD79C9494FA}" srcOrd="0" destOrd="0" presId="urn:microsoft.com/office/officeart/2005/8/layout/cycle6"/>
    <dgm:cxn modelId="{0E9BD3AB-5F8D-4103-9A57-BD3D6CB76CE1}" type="presOf" srcId="{F8E3B3DB-3A90-4F32-8915-72BFCF020C9B}" destId="{475BC1D7-F09B-42B9-A3CE-4A77B73AE844}" srcOrd="0" destOrd="0" presId="urn:microsoft.com/office/officeart/2005/8/layout/cycle6"/>
    <dgm:cxn modelId="{B71E61F2-18AA-4559-AA15-50BFF217A019}" type="presOf" srcId="{F1F0A272-DAAF-4CBA-BE7E-3F9F83799CE0}" destId="{9BA6AFC6-E34E-417F-9277-F0762D4F0A64}" srcOrd="0" destOrd="0" presId="urn:microsoft.com/office/officeart/2005/8/layout/cycle6"/>
    <dgm:cxn modelId="{2EA115B5-18CF-439B-8C97-DA0BDEF24088}" type="presOf" srcId="{AF064797-9FEA-4CD2-A63A-1C21A5D457B3}" destId="{0FC83BB8-C9AA-4944-9812-35D747657907}" srcOrd="0" destOrd="0" presId="urn:microsoft.com/office/officeart/2005/8/layout/cycle6"/>
    <dgm:cxn modelId="{379447B5-364A-41DF-B65D-0FF2660BA5C9}" srcId="{AF064797-9FEA-4CD2-A63A-1C21A5D457B3}" destId="{ED5CBAE6-4016-4A1D-836D-21C8CEF62566}" srcOrd="2" destOrd="0" parTransId="{BB9553DC-91D8-4BFB-967C-015C9ACBAF04}" sibTransId="{7173436C-3302-409A-B765-3F74D6ADF752}"/>
    <dgm:cxn modelId="{B0140A5E-99A5-4407-9932-B56F212B08C0}" type="presOf" srcId="{B5B153CC-DCDF-4BFE-8289-5892144074BE}" destId="{442B4351-CB13-45FB-A244-629474C879AF}" srcOrd="0" destOrd="0" presId="urn:microsoft.com/office/officeart/2005/8/layout/cycle6"/>
    <dgm:cxn modelId="{5B99A86B-44A3-40C8-A6F9-0C15D4857578}" type="presOf" srcId="{5F010B55-A963-4031-A927-046A6E326C54}" destId="{62D6E354-B665-4279-B0B5-F9BD6FC227BD}" srcOrd="0" destOrd="0" presId="urn:microsoft.com/office/officeart/2005/8/layout/cycle6"/>
    <dgm:cxn modelId="{8A91E178-1CA3-4019-A3AD-5BD47A698992}" type="presOf" srcId="{1873B8B1-4B24-4544-BAD0-8071C99D0A3F}" destId="{9E6281E1-E867-49EF-A64C-06CABA50387A}" srcOrd="0" destOrd="0" presId="urn:microsoft.com/office/officeart/2005/8/layout/cycle6"/>
    <dgm:cxn modelId="{D1395502-60F7-4AFB-9298-D7650948D02D}" srcId="{AF064797-9FEA-4CD2-A63A-1C21A5D457B3}" destId="{C3DC9FEE-6769-482C-984E-B132E617D7DC}" srcOrd="3" destOrd="0" parTransId="{8EC62A4B-151B-4CD6-8326-1B2EB4E46D11}" sibTransId="{EEA350BA-B150-49BA-9774-94712E92F23F}"/>
    <dgm:cxn modelId="{91DC65E5-F8C7-4DAD-817E-56038CD0B7D7}" type="presOf" srcId="{8206119A-7973-4E44-B947-95898F9C1E29}" destId="{8B445422-A400-4A60-B4EC-1E655EB62A87}" srcOrd="0" destOrd="0" presId="urn:microsoft.com/office/officeart/2005/8/layout/cycle6"/>
    <dgm:cxn modelId="{AA1FB418-13A7-4814-B18B-EC681A7EDF87}" type="presOf" srcId="{BC0DA3FF-2B38-49E8-BDEA-AD12E18A5B1E}" destId="{043E739A-AB04-44C2-8801-A1D5D3ADF2A0}" srcOrd="0" destOrd="0" presId="urn:microsoft.com/office/officeart/2005/8/layout/cycle6"/>
    <dgm:cxn modelId="{659EE6E4-B2FF-43E6-B30B-AA09355E5EA1}" type="presOf" srcId="{C3DC9FEE-6769-482C-984E-B132E617D7DC}" destId="{20F9B841-9C0A-491B-B252-54CB1B00A4A0}" srcOrd="0" destOrd="0" presId="urn:microsoft.com/office/officeart/2005/8/layout/cycle6"/>
    <dgm:cxn modelId="{3399E7F9-E93B-4DB4-95D6-4F4B2F9F1F5A}" type="presOf" srcId="{EEA350BA-B150-49BA-9774-94712E92F23F}" destId="{AA4CDECE-6D83-4629-87BE-08CA2E415F7E}" srcOrd="0" destOrd="0" presId="urn:microsoft.com/office/officeart/2005/8/layout/cycle6"/>
    <dgm:cxn modelId="{2116972F-2C93-4BBA-9A2F-B47EDE1CCDC6}" srcId="{AF064797-9FEA-4CD2-A63A-1C21A5D457B3}" destId="{B5B153CC-DCDF-4BFE-8289-5892144074BE}" srcOrd="6" destOrd="0" parTransId="{C5C2E85A-D041-44E4-B64F-BB0373D27780}" sibTransId="{D7CDB884-1C92-4624-A5CD-E57CC0F6215E}"/>
    <dgm:cxn modelId="{2CB1E6E9-7055-4439-91E5-4D3BE82B952B}" srcId="{AF064797-9FEA-4CD2-A63A-1C21A5D457B3}" destId="{BC0DA3FF-2B38-49E8-BDEA-AD12E18A5B1E}" srcOrd="4" destOrd="0" parTransId="{1BA2AEDA-F576-4F66-B791-5FB55CCBE457}" sibTransId="{1873B8B1-4B24-4544-BAD0-8071C99D0A3F}"/>
    <dgm:cxn modelId="{093B9482-BEFE-4228-B507-EA2BE8231940}" type="presOf" srcId="{D7CDB884-1C92-4624-A5CD-E57CC0F6215E}" destId="{2BA2E369-90EC-4B34-9723-456FD3EC1CF7}" srcOrd="0" destOrd="0" presId="urn:microsoft.com/office/officeart/2005/8/layout/cycle6"/>
    <dgm:cxn modelId="{B7A2D4BC-1E69-4733-B35E-DFF8D2CAAA04}" type="presOf" srcId="{ED5CBAE6-4016-4A1D-836D-21C8CEF62566}" destId="{735617B1-AB9F-4B41-ADE9-F96A4778DBDA}" srcOrd="0" destOrd="0" presId="urn:microsoft.com/office/officeart/2005/8/layout/cycle6"/>
    <dgm:cxn modelId="{771B4F5E-52B3-4E48-A463-AC79CFE969DD}" srcId="{AF064797-9FEA-4CD2-A63A-1C21A5D457B3}" destId="{F1F0A272-DAAF-4CBA-BE7E-3F9F83799CE0}" srcOrd="1" destOrd="0" parTransId="{7ABE7CCD-28CF-4434-9444-364EEACD0162}" sibTransId="{BFDB24B7-D117-4E44-A55E-40AB6EAD1085}"/>
    <dgm:cxn modelId="{EAE834CE-819F-453E-A88D-86EC106F831D}" srcId="{AF064797-9FEA-4CD2-A63A-1C21A5D457B3}" destId="{5F010B55-A963-4031-A927-046A6E326C54}" srcOrd="0" destOrd="0" parTransId="{97FE9720-E09C-4940-8DBB-1BCF27DB17D6}" sibTransId="{F8E3B3DB-3A90-4F32-8915-72BFCF020C9B}"/>
    <dgm:cxn modelId="{152D1CA9-FCEB-4B5C-AB87-40D07425964B}" type="presOf" srcId="{BFDB24B7-D117-4E44-A55E-40AB6EAD1085}" destId="{DC97075D-211E-4A67-99DF-C551CEE9F689}" srcOrd="0" destOrd="0" presId="urn:microsoft.com/office/officeart/2005/8/layout/cycle6"/>
    <dgm:cxn modelId="{A144AE4C-D3B9-4F2F-B796-DF291D35354F}" srcId="{AF064797-9FEA-4CD2-A63A-1C21A5D457B3}" destId="{9B946311-8246-40E0-8579-38422AE855E1}" srcOrd="5" destOrd="0" parTransId="{22BE6160-DE23-4CDE-9D6B-8FAADBF20CEE}" sibTransId="{8206119A-7973-4E44-B947-95898F9C1E29}"/>
    <dgm:cxn modelId="{5B197DD6-476B-4EF1-87D1-AEC9C070E727}" type="presParOf" srcId="{0FC83BB8-C9AA-4944-9812-35D747657907}" destId="{62D6E354-B665-4279-B0B5-F9BD6FC227BD}" srcOrd="0" destOrd="0" presId="urn:microsoft.com/office/officeart/2005/8/layout/cycle6"/>
    <dgm:cxn modelId="{3E436460-38FB-489C-ABBF-62B1A0D7A979}" type="presParOf" srcId="{0FC83BB8-C9AA-4944-9812-35D747657907}" destId="{F3BC2EB6-6F56-4E6D-9375-5595E784A6CE}" srcOrd="1" destOrd="0" presId="urn:microsoft.com/office/officeart/2005/8/layout/cycle6"/>
    <dgm:cxn modelId="{BF13DE0D-E6ED-4F64-81E8-1753BF310C95}" type="presParOf" srcId="{0FC83BB8-C9AA-4944-9812-35D747657907}" destId="{475BC1D7-F09B-42B9-A3CE-4A77B73AE844}" srcOrd="2" destOrd="0" presId="urn:microsoft.com/office/officeart/2005/8/layout/cycle6"/>
    <dgm:cxn modelId="{0BC7738B-E393-48CA-8FC1-FFA9C047200E}" type="presParOf" srcId="{0FC83BB8-C9AA-4944-9812-35D747657907}" destId="{9BA6AFC6-E34E-417F-9277-F0762D4F0A64}" srcOrd="3" destOrd="0" presId="urn:microsoft.com/office/officeart/2005/8/layout/cycle6"/>
    <dgm:cxn modelId="{719BC36B-7D08-4DC8-ADEB-582142589BAE}" type="presParOf" srcId="{0FC83BB8-C9AA-4944-9812-35D747657907}" destId="{ACFCC12E-FE97-4FEA-8230-CB6EC7C1BD1D}" srcOrd="4" destOrd="0" presId="urn:microsoft.com/office/officeart/2005/8/layout/cycle6"/>
    <dgm:cxn modelId="{BFB9F3DA-E6FA-465E-89CE-FBA9D0EE11BE}" type="presParOf" srcId="{0FC83BB8-C9AA-4944-9812-35D747657907}" destId="{DC97075D-211E-4A67-99DF-C551CEE9F689}" srcOrd="5" destOrd="0" presId="urn:microsoft.com/office/officeart/2005/8/layout/cycle6"/>
    <dgm:cxn modelId="{0F7E1DD8-E609-4BCA-B1DB-39ABFED22F7E}" type="presParOf" srcId="{0FC83BB8-C9AA-4944-9812-35D747657907}" destId="{735617B1-AB9F-4B41-ADE9-F96A4778DBDA}" srcOrd="6" destOrd="0" presId="urn:microsoft.com/office/officeart/2005/8/layout/cycle6"/>
    <dgm:cxn modelId="{98AE2FFB-2EC9-40A0-84E2-9A9493E8974D}" type="presParOf" srcId="{0FC83BB8-C9AA-4944-9812-35D747657907}" destId="{9A535E39-CB94-47F3-A39D-BF6394C051F0}" srcOrd="7" destOrd="0" presId="urn:microsoft.com/office/officeart/2005/8/layout/cycle6"/>
    <dgm:cxn modelId="{FB4CA12E-38B7-4DDD-A3E1-0F2214142C3F}" type="presParOf" srcId="{0FC83BB8-C9AA-4944-9812-35D747657907}" destId="{0E32FB10-097F-4476-AB61-F601535813E7}" srcOrd="8" destOrd="0" presId="urn:microsoft.com/office/officeart/2005/8/layout/cycle6"/>
    <dgm:cxn modelId="{4046FC9D-F6DE-4C8D-83E5-5CAED6896CA4}" type="presParOf" srcId="{0FC83BB8-C9AA-4944-9812-35D747657907}" destId="{20F9B841-9C0A-491B-B252-54CB1B00A4A0}" srcOrd="9" destOrd="0" presId="urn:microsoft.com/office/officeart/2005/8/layout/cycle6"/>
    <dgm:cxn modelId="{7C3DCB77-74DE-4066-B825-1A49B18E160B}" type="presParOf" srcId="{0FC83BB8-C9AA-4944-9812-35D747657907}" destId="{8F79DB16-1D92-4897-A1A3-287E00A6B774}" srcOrd="10" destOrd="0" presId="urn:microsoft.com/office/officeart/2005/8/layout/cycle6"/>
    <dgm:cxn modelId="{9C759C2B-9C61-4A4A-B955-BED459F5066B}" type="presParOf" srcId="{0FC83BB8-C9AA-4944-9812-35D747657907}" destId="{AA4CDECE-6D83-4629-87BE-08CA2E415F7E}" srcOrd="11" destOrd="0" presId="urn:microsoft.com/office/officeart/2005/8/layout/cycle6"/>
    <dgm:cxn modelId="{D9CFC6B7-AA7B-472D-8F3E-3281E1CA49BB}" type="presParOf" srcId="{0FC83BB8-C9AA-4944-9812-35D747657907}" destId="{043E739A-AB04-44C2-8801-A1D5D3ADF2A0}" srcOrd="12" destOrd="0" presId="urn:microsoft.com/office/officeart/2005/8/layout/cycle6"/>
    <dgm:cxn modelId="{66AE2839-6B22-4A99-A526-E15719E3AE45}" type="presParOf" srcId="{0FC83BB8-C9AA-4944-9812-35D747657907}" destId="{F168D4FD-D2BD-4500-B2B5-9F441ED87579}" srcOrd="13" destOrd="0" presId="urn:microsoft.com/office/officeart/2005/8/layout/cycle6"/>
    <dgm:cxn modelId="{460805BD-857B-4121-BC5E-907BD5C48B09}" type="presParOf" srcId="{0FC83BB8-C9AA-4944-9812-35D747657907}" destId="{9E6281E1-E867-49EF-A64C-06CABA50387A}" srcOrd="14" destOrd="0" presId="urn:microsoft.com/office/officeart/2005/8/layout/cycle6"/>
    <dgm:cxn modelId="{D7BE4E4C-77F6-444C-B467-93EB432DEE53}" type="presParOf" srcId="{0FC83BB8-C9AA-4944-9812-35D747657907}" destId="{BA2B6FA9-702A-49F4-AF54-AFD79C9494FA}" srcOrd="15" destOrd="0" presId="urn:microsoft.com/office/officeart/2005/8/layout/cycle6"/>
    <dgm:cxn modelId="{6504EFDB-4B1D-4297-998E-A65EF026A9D1}" type="presParOf" srcId="{0FC83BB8-C9AA-4944-9812-35D747657907}" destId="{02BEF45E-5B37-4E68-8F3A-7F0745D2B31D}" srcOrd="16" destOrd="0" presId="urn:microsoft.com/office/officeart/2005/8/layout/cycle6"/>
    <dgm:cxn modelId="{0ECFFA2F-48AE-4397-8A17-F889CBA46CB3}" type="presParOf" srcId="{0FC83BB8-C9AA-4944-9812-35D747657907}" destId="{8B445422-A400-4A60-B4EC-1E655EB62A87}" srcOrd="17" destOrd="0" presId="urn:microsoft.com/office/officeart/2005/8/layout/cycle6"/>
    <dgm:cxn modelId="{60CC6BE6-C454-4C6E-B82F-E0E5714213EB}" type="presParOf" srcId="{0FC83BB8-C9AA-4944-9812-35D747657907}" destId="{442B4351-CB13-45FB-A244-629474C879AF}" srcOrd="18" destOrd="0" presId="urn:microsoft.com/office/officeart/2005/8/layout/cycle6"/>
    <dgm:cxn modelId="{57B68137-42C8-4D9B-A9EC-5B44091FE4F1}" type="presParOf" srcId="{0FC83BB8-C9AA-4944-9812-35D747657907}" destId="{EE54BC81-2134-4429-BDC5-F25F529FC317}" srcOrd="19" destOrd="0" presId="urn:microsoft.com/office/officeart/2005/8/layout/cycle6"/>
    <dgm:cxn modelId="{E0B66EAB-1185-42B7-B6AF-89FA2578C984}" type="presParOf" srcId="{0FC83BB8-C9AA-4944-9812-35D747657907}" destId="{2BA2E369-90EC-4B34-9723-456FD3EC1CF7}" srcOrd="20"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AF064797-9FEA-4CD2-A63A-1C21A5D457B3}" type="doc">
      <dgm:prSet loTypeId="urn:microsoft.com/office/officeart/2005/8/layout/cycle6" loCatId="cycle" qsTypeId="urn:microsoft.com/office/officeart/2005/8/quickstyle/simple1" qsCatId="simple" csTypeId="urn:microsoft.com/office/officeart/2005/8/colors/accent5_4" csCatId="accent5" phldr="1"/>
      <dgm:spPr/>
      <dgm:t>
        <a:bodyPr/>
        <a:lstStyle/>
        <a:p>
          <a:endParaRPr lang="zh-CN" altLang="en-US"/>
        </a:p>
      </dgm:t>
    </dgm:pt>
    <dgm:pt modelId="{5F010B55-A963-4031-A927-046A6E326C54}">
      <dgm:prSet phldrT="[文本]"/>
      <dgm:spPr/>
      <dgm:t>
        <a:bodyPr/>
        <a:lstStyle/>
        <a:p>
          <a:r>
            <a:rPr lang="en-US" altLang="zh-CN" dirty="0" smtClean="0"/>
            <a:t>1</a:t>
          </a:r>
          <a:endParaRPr lang="zh-CN" altLang="en-US" dirty="0"/>
        </a:p>
      </dgm:t>
    </dgm:pt>
    <dgm:pt modelId="{97FE9720-E09C-4940-8DBB-1BCF27DB17D6}" type="parTrans" cxnId="{EAE834CE-819F-453E-A88D-86EC106F831D}">
      <dgm:prSet/>
      <dgm:spPr/>
      <dgm:t>
        <a:bodyPr/>
        <a:lstStyle/>
        <a:p>
          <a:endParaRPr lang="zh-CN" altLang="en-US"/>
        </a:p>
      </dgm:t>
    </dgm:pt>
    <dgm:pt modelId="{F8E3B3DB-3A90-4F32-8915-72BFCF020C9B}" type="sibTrans" cxnId="{EAE834CE-819F-453E-A88D-86EC106F831D}">
      <dgm:prSet/>
      <dgm:spPr/>
      <dgm:t>
        <a:bodyPr/>
        <a:lstStyle/>
        <a:p>
          <a:endParaRPr lang="zh-CN" altLang="en-US"/>
        </a:p>
      </dgm:t>
    </dgm:pt>
    <dgm:pt modelId="{F1F0A272-DAAF-4CBA-BE7E-3F9F83799CE0}">
      <dgm:prSet phldrT="[文本]"/>
      <dgm:spPr/>
      <dgm:t>
        <a:bodyPr/>
        <a:lstStyle/>
        <a:p>
          <a:r>
            <a:rPr lang="en-US" altLang="zh-CN" dirty="0" smtClean="0"/>
            <a:t>2</a:t>
          </a:r>
          <a:endParaRPr lang="zh-CN" altLang="en-US" dirty="0"/>
        </a:p>
      </dgm:t>
    </dgm:pt>
    <dgm:pt modelId="{7ABE7CCD-28CF-4434-9444-364EEACD0162}" type="parTrans" cxnId="{771B4F5E-52B3-4E48-A463-AC79CFE969DD}">
      <dgm:prSet/>
      <dgm:spPr/>
      <dgm:t>
        <a:bodyPr/>
        <a:lstStyle/>
        <a:p>
          <a:endParaRPr lang="zh-CN" altLang="en-US"/>
        </a:p>
      </dgm:t>
    </dgm:pt>
    <dgm:pt modelId="{BFDB24B7-D117-4E44-A55E-40AB6EAD1085}" type="sibTrans" cxnId="{771B4F5E-52B3-4E48-A463-AC79CFE969DD}">
      <dgm:prSet/>
      <dgm:spPr/>
      <dgm:t>
        <a:bodyPr/>
        <a:lstStyle/>
        <a:p>
          <a:endParaRPr lang="zh-CN" altLang="en-US"/>
        </a:p>
      </dgm:t>
    </dgm:pt>
    <dgm:pt modelId="{BC0DA3FF-2B38-49E8-BDEA-AD12E18A5B1E}">
      <dgm:prSet phldrT="[文本]"/>
      <dgm:spPr/>
      <dgm:t>
        <a:bodyPr/>
        <a:lstStyle/>
        <a:p>
          <a:r>
            <a:rPr lang="en-US" altLang="zh-CN" dirty="0" smtClean="0"/>
            <a:t>5</a:t>
          </a:r>
          <a:endParaRPr lang="zh-CN" altLang="en-US" dirty="0"/>
        </a:p>
      </dgm:t>
    </dgm:pt>
    <dgm:pt modelId="{1BA2AEDA-F576-4F66-B791-5FB55CCBE457}" type="parTrans" cxnId="{2CB1E6E9-7055-4439-91E5-4D3BE82B952B}">
      <dgm:prSet/>
      <dgm:spPr/>
      <dgm:t>
        <a:bodyPr/>
        <a:lstStyle/>
        <a:p>
          <a:endParaRPr lang="zh-CN" altLang="en-US"/>
        </a:p>
      </dgm:t>
    </dgm:pt>
    <dgm:pt modelId="{1873B8B1-4B24-4544-BAD0-8071C99D0A3F}" type="sibTrans" cxnId="{2CB1E6E9-7055-4439-91E5-4D3BE82B952B}">
      <dgm:prSet/>
      <dgm:spPr/>
      <dgm:t>
        <a:bodyPr/>
        <a:lstStyle/>
        <a:p>
          <a:endParaRPr lang="zh-CN" altLang="en-US"/>
        </a:p>
      </dgm:t>
    </dgm:pt>
    <dgm:pt modelId="{9B946311-8246-40E0-8579-38422AE855E1}">
      <dgm:prSet phldrT="[文本]"/>
      <dgm:spPr/>
      <dgm:t>
        <a:bodyPr/>
        <a:lstStyle/>
        <a:p>
          <a:r>
            <a:rPr lang="en-US" altLang="zh-CN" dirty="0" smtClean="0"/>
            <a:t>6</a:t>
          </a:r>
          <a:endParaRPr lang="zh-CN" altLang="en-US" dirty="0"/>
        </a:p>
      </dgm:t>
    </dgm:pt>
    <dgm:pt modelId="{22BE6160-DE23-4CDE-9D6B-8FAADBF20CEE}" type="parTrans" cxnId="{A144AE4C-D3B9-4F2F-B796-DF291D35354F}">
      <dgm:prSet/>
      <dgm:spPr/>
      <dgm:t>
        <a:bodyPr/>
        <a:lstStyle/>
        <a:p>
          <a:endParaRPr lang="zh-CN" altLang="en-US"/>
        </a:p>
      </dgm:t>
    </dgm:pt>
    <dgm:pt modelId="{8206119A-7973-4E44-B947-95898F9C1E29}" type="sibTrans" cxnId="{A144AE4C-D3B9-4F2F-B796-DF291D35354F}">
      <dgm:prSet/>
      <dgm:spPr/>
      <dgm:t>
        <a:bodyPr/>
        <a:lstStyle/>
        <a:p>
          <a:endParaRPr lang="zh-CN" altLang="en-US"/>
        </a:p>
      </dgm:t>
    </dgm:pt>
    <dgm:pt modelId="{B5B153CC-DCDF-4BFE-8289-5892144074BE}">
      <dgm:prSet phldrT="[文本]"/>
      <dgm:spPr/>
      <dgm:t>
        <a:bodyPr/>
        <a:lstStyle/>
        <a:p>
          <a:r>
            <a:rPr lang="en-US" altLang="zh-CN" dirty="0" smtClean="0"/>
            <a:t>7</a:t>
          </a:r>
          <a:endParaRPr lang="zh-CN" altLang="en-US" dirty="0"/>
        </a:p>
      </dgm:t>
    </dgm:pt>
    <dgm:pt modelId="{C5C2E85A-D041-44E4-B64F-BB0373D27780}" type="parTrans" cxnId="{2116972F-2C93-4BBA-9A2F-B47EDE1CCDC6}">
      <dgm:prSet/>
      <dgm:spPr/>
      <dgm:t>
        <a:bodyPr/>
        <a:lstStyle/>
        <a:p>
          <a:endParaRPr lang="zh-CN" altLang="en-US"/>
        </a:p>
      </dgm:t>
    </dgm:pt>
    <dgm:pt modelId="{D7CDB884-1C92-4624-A5CD-E57CC0F6215E}" type="sibTrans" cxnId="{2116972F-2C93-4BBA-9A2F-B47EDE1CCDC6}">
      <dgm:prSet/>
      <dgm:spPr/>
      <dgm:t>
        <a:bodyPr/>
        <a:lstStyle/>
        <a:p>
          <a:endParaRPr lang="zh-CN" altLang="en-US"/>
        </a:p>
      </dgm:t>
    </dgm:pt>
    <dgm:pt modelId="{ED5CBAE6-4016-4A1D-836D-21C8CEF62566}">
      <dgm:prSet phldrT="[文本]"/>
      <dgm:spPr/>
      <dgm:t>
        <a:bodyPr/>
        <a:lstStyle/>
        <a:p>
          <a:r>
            <a:rPr lang="en-US" altLang="zh-CN" dirty="0" smtClean="0"/>
            <a:t>3</a:t>
          </a:r>
          <a:endParaRPr lang="zh-CN" altLang="en-US" dirty="0"/>
        </a:p>
      </dgm:t>
    </dgm:pt>
    <dgm:pt modelId="{BB9553DC-91D8-4BFB-967C-015C9ACBAF04}" type="parTrans" cxnId="{379447B5-364A-41DF-B65D-0FF2660BA5C9}">
      <dgm:prSet/>
      <dgm:spPr/>
      <dgm:t>
        <a:bodyPr/>
        <a:lstStyle/>
        <a:p>
          <a:endParaRPr lang="zh-CN" altLang="en-US"/>
        </a:p>
      </dgm:t>
    </dgm:pt>
    <dgm:pt modelId="{7173436C-3302-409A-B765-3F74D6ADF752}" type="sibTrans" cxnId="{379447B5-364A-41DF-B65D-0FF2660BA5C9}">
      <dgm:prSet/>
      <dgm:spPr/>
      <dgm:t>
        <a:bodyPr/>
        <a:lstStyle/>
        <a:p>
          <a:endParaRPr lang="zh-CN" altLang="en-US"/>
        </a:p>
      </dgm:t>
    </dgm:pt>
    <dgm:pt modelId="{C3DC9FEE-6769-482C-984E-B132E617D7DC}">
      <dgm:prSet phldrT="[文本]"/>
      <dgm:spPr/>
      <dgm:t>
        <a:bodyPr/>
        <a:lstStyle/>
        <a:p>
          <a:r>
            <a:rPr lang="en-US" altLang="zh-CN" dirty="0" smtClean="0"/>
            <a:t>4</a:t>
          </a:r>
          <a:endParaRPr lang="zh-CN" altLang="en-US" dirty="0"/>
        </a:p>
      </dgm:t>
    </dgm:pt>
    <dgm:pt modelId="{8EC62A4B-151B-4CD6-8326-1B2EB4E46D11}" type="parTrans" cxnId="{D1395502-60F7-4AFB-9298-D7650948D02D}">
      <dgm:prSet/>
      <dgm:spPr/>
      <dgm:t>
        <a:bodyPr/>
        <a:lstStyle/>
        <a:p>
          <a:endParaRPr lang="zh-CN" altLang="en-US"/>
        </a:p>
      </dgm:t>
    </dgm:pt>
    <dgm:pt modelId="{EEA350BA-B150-49BA-9774-94712E92F23F}" type="sibTrans" cxnId="{D1395502-60F7-4AFB-9298-D7650948D02D}">
      <dgm:prSet/>
      <dgm:spPr/>
      <dgm:t>
        <a:bodyPr/>
        <a:lstStyle/>
        <a:p>
          <a:endParaRPr lang="zh-CN" altLang="en-US"/>
        </a:p>
      </dgm:t>
    </dgm:pt>
    <dgm:pt modelId="{0FC83BB8-C9AA-4944-9812-35D747657907}" type="pres">
      <dgm:prSet presAssocID="{AF064797-9FEA-4CD2-A63A-1C21A5D457B3}" presName="cycle" presStyleCnt="0">
        <dgm:presLayoutVars>
          <dgm:dir/>
          <dgm:resizeHandles val="exact"/>
        </dgm:presLayoutVars>
      </dgm:prSet>
      <dgm:spPr/>
      <dgm:t>
        <a:bodyPr/>
        <a:lstStyle/>
        <a:p>
          <a:endParaRPr lang="zh-CN" altLang="en-US"/>
        </a:p>
      </dgm:t>
    </dgm:pt>
    <dgm:pt modelId="{62D6E354-B665-4279-B0B5-F9BD6FC227BD}" type="pres">
      <dgm:prSet presAssocID="{5F010B55-A963-4031-A927-046A6E326C54}" presName="node" presStyleLbl="node1" presStyleIdx="0" presStyleCnt="7">
        <dgm:presLayoutVars>
          <dgm:bulletEnabled val="1"/>
        </dgm:presLayoutVars>
      </dgm:prSet>
      <dgm:spPr/>
      <dgm:t>
        <a:bodyPr/>
        <a:lstStyle/>
        <a:p>
          <a:endParaRPr lang="zh-CN" altLang="en-US"/>
        </a:p>
      </dgm:t>
    </dgm:pt>
    <dgm:pt modelId="{F3BC2EB6-6F56-4E6D-9375-5595E784A6CE}" type="pres">
      <dgm:prSet presAssocID="{5F010B55-A963-4031-A927-046A6E326C54}" presName="spNode" presStyleCnt="0"/>
      <dgm:spPr/>
    </dgm:pt>
    <dgm:pt modelId="{475BC1D7-F09B-42B9-A3CE-4A77B73AE844}" type="pres">
      <dgm:prSet presAssocID="{F8E3B3DB-3A90-4F32-8915-72BFCF020C9B}" presName="sibTrans" presStyleLbl="sibTrans1D1" presStyleIdx="0" presStyleCnt="7"/>
      <dgm:spPr/>
      <dgm:t>
        <a:bodyPr/>
        <a:lstStyle/>
        <a:p>
          <a:endParaRPr lang="zh-CN" altLang="en-US"/>
        </a:p>
      </dgm:t>
    </dgm:pt>
    <dgm:pt modelId="{9BA6AFC6-E34E-417F-9277-F0762D4F0A64}" type="pres">
      <dgm:prSet presAssocID="{F1F0A272-DAAF-4CBA-BE7E-3F9F83799CE0}" presName="node" presStyleLbl="node1" presStyleIdx="1" presStyleCnt="7">
        <dgm:presLayoutVars>
          <dgm:bulletEnabled val="1"/>
        </dgm:presLayoutVars>
      </dgm:prSet>
      <dgm:spPr/>
      <dgm:t>
        <a:bodyPr/>
        <a:lstStyle/>
        <a:p>
          <a:endParaRPr lang="zh-CN" altLang="en-US"/>
        </a:p>
      </dgm:t>
    </dgm:pt>
    <dgm:pt modelId="{ACFCC12E-FE97-4FEA-8230-CB6EC7C1BD1D}" type="pres">
      <dgm:prSet presAssocID="{F1F0A272-DAAF-4CBA-BE7E-3F9F83799CE0}" presName="spNode" presStyleCnt="0"/>
      <dgm:spPr/>
    </dgm:pt>
    <dgm:pt modelId="{DC97075D-211E-4A67-99DF-C551CEE9F689}" type="pres">
      <dgm:prSet presAssocID="{BFDB24B7-D117-4E44-A55E-40AB6EAD1085}" presName="sibTrans" presStyleLbl="sibTrans1D1" presStyleIdx="1" presStyleCnt="7"/>
      <dgm:spPr/>
      <dgm:t>
        <a:bodyPr/>
        <a:lstStyle/>
        <a:p>
          <a:endParaRPr lang="zh-CN" altLang="en-US"/>
        </a:p>
      </dgm:t>
    </dgm:pt>
    <dgm:pt modelId="{735617B1-AB9F-4B41-ADE9-F96A4778DBDA}" type="pres">
      <dgm:prSet presAssocID="{ED5CBAE6-4016-4A1D-836D-21C8CEF62566}" presName="node" presStyleLbl="node1" presStyleIdx="2" presStyleCnt="7">
        <dgm:presLayoutVars>
          <dgm:bulletEnabled val="1"/>
        </dgm:presLayoutVars>
      </dgm:prSet>
      <dgm:spPr/>
      <dgm:t>
        <a:bodyPr/>
        <a:lstStyle/>
        <a:p>
          <a:endParaRPr lang="zh-CN" altLang="en-US"/>
        </a:p>
      </dgm:t>
    </dgm:pt>
    <dgm:pt modelId="{9A535E39-CB94-47F3-A39D-BF6394C051F0}" type="pres">
      <dgm:prSet presAssocID="{ED5CBAE6-4016-4A1D-836D-21C8CEF62566}" presName="spNode" presStyleCnt="0"/>
      <dgm:spPr/>
    </dgm:pt>
    <dgm:pt modelId="{0E32FB10-097F-4476-AB61-F601535813E7}" type="pres">
      <dgm:prSet presAssocID="{7173436C-3302-409A-B765-3F74D6ADF752}" presName="sibTrans" presStyleLbl="sibTrans1D1" presStyleIdx="2" presStyleCnt="7"/>
      <dgm:spPr/>
      <dgm:t>
        <a:bodyPr/>
        <a:lstStyle/>
        <a:p>
          <a:endParaRPr lang="zh-CN" altLang="en-US"/>
        </a:p>
      </dgm:t>
    </dgm:pt>
    <dgm:pt modelId="{20F9B841-9C0A-491B-B252-54CB1B00A4A0}" type="pres">
      <dgm:prSet presAssocID="{C3DC9FEE-6769-482C-984E-B132E617D7DC}" presName="node" presStyleLbl="node1" presStyleIdx="3" presStyleCnt="7">
        <dgm:presLayoutVars>
          <dgm:bulletEnabled val="1"/>
        </dgm:presLayoutVars>
      </dgm:prSet>
      <dgm:spPr/>
      <dgm:t>
        <a:bodyPr/>
        <a:lstStyle/>
        <a:p>
          <a:endParaRPr lang="zh-CN" altLang="en-US"/>
        </a:p>
      </dgm:t>
    </dgm:pt>
    <dgm:pt modelId="{8F79DB16-1D92-4897-A1A3-287E00A6B774}" type="pres">
      <dgm:prSet presAssocID="{C3DC9FEE-6769-482C-984E-B132E617D7DC}" presName="spNode" presStyleCnt="0"/>
      <dgm:spPr/>
    </dgm:pt>
    <dgm:pt modelId="{AA4CDECE-6D83-4629-87BE-08CA2E415F7E}" type="pres">
      <dgm:prSet presAssocID="{EEA350BA-B150-49BA-9774-94712E92F23F}" presName="sibTrans" presStyleLbl="sibTrans1D1" presStyleIdx="3" presStyleCnt="7"/>
      <dgm:spPr/>
      <dgm:t>
        <a:bodyPr/>
        <a:lstStyle/>
        <a:p>
          <a:endParaRPr lang="zh-CN" altLang="en-US"/>
        </a:p>
      </dgm:t>
    </dgm:pt>
    <dgm:pt modelId="{043E739A-AB04-44C2-8801-A1D5D3ADF2A0}" type="pres">
      <dgm:prSet presAssocID="{BC0DA3FF-2B38-49E8-BDEA-AD12E18A5B1E}" presName="node" presStyleLbl="node1" presStyleIdx="4" presStyleCnt="7">
        <dgm:presLayoutVars>
          <dgm:bulletEnabled val="1"/>
        </dgm:presLayoutVars>
      </dgm:prSet>
      <dgm:spPr/>
      <dgm:t>
        <a:bodyPr/>
        <a:lstStyle/>
        <a:p>
          <a:endParaRPr lang="zh-CN" altLang="en-US"/>
        </a:p>
      </dgm:t>
    </dgm:pt>
    <dgm:pt modelId="{F168D4FD-D2BD-4500-B2B5-9F441ED87579}" type="pres">
      <dgm:prSet presAssocID="{BC0DA3FF-2B38-49E8-BDEA-AD12E18A5B1E}" presName="spNode" presStyleCnt="0"/>
      <dgm:spPr/>
    </dgm:pt>
    <dgm:pt modelId="{9E6281E1-E867-49EF-A64C-06CABA50387A}" type="pres">
      <dgm:prSet presAssocID="{1873B8B1-4B24-4544-BAD0-8071C99D0A3F}" presName="sibTrans" presStyleLbl="sibTrans1D1" presStyleIdx="4" presStyleCnt="7"/>
      <dgm:spPr/>
      <dgm:t>
        <a:bodyPr/>
        <a:lstStyle/>
        <a:p>
          <a:endParaRPr lang="zh-CN" altLang="en-US"/>
        </a:p>
      </dgm:t>
    </dgm:pt>
    <dgm:pt modelId="{BA2B6FA9-702A-49F4-AF54-AFD79C9494FA}" type="pres">
      <dgm:prSet presAssocID="{9B946311-8246-40E0-8579-38422AE855E1}" presName="node" presStyleLbl="node1" presStyleIdx="5" presStyleCnt="7">
        <dgm:presLayoutVars>
          <dgm:bulletEnabled val="1"/>
        </dgm:presLayoutVars>
      </dgm:prSet>
      <dgm:spPr/>
      <dgm:t>
        <a:bodyPr/>
        <a:lstStyle/>
        <a:p>
          <a:endParaRPr lang="zh-CN" altLang="en-US"/>
        </a:p>
      </dgm:t>
    </dgm:pt>
    <dgm:pt modelId="{02BEF45E-5B37-4E68-8F3A-7F0745D2B31D}" type="pres">
      <dgm:prSet presAssocID="{9B946311-8246-40E0-8579-38422AE855E1}" presName="spNode" presStyleCnt="0"/>
      <dgm:spPr/>
    </dgm:pt>
    <dgm:pt modelId="{8B445422-A400-4A60-B4EC-1E655EB62A87}" type="pres">
      <dgm:prSet presAssocID="{8206119A-7973-4E44-B947-95898F9C1E29}" presName="sibTrans" presStyleLbl="sibTrans1D1" presStyleIdx="5" presStyleCnt="7"/>
      <dgm:spPr/>
      <dgm:t>
        <a:bodyPr/>
        <a:lstStyle/>
        <a:p>
          <a:endParaRPr lang="zh-CN" altLang="en-US"/>
        </a:p>
      </dgm:t>
    </dgm:pt>
    <dgm:pt modelId="{442B4351-CB13-45FB-A244-629474C879AF}" type="pres">
      <dgm:prSet presAssocID="{B5B153CC-DCDF-4BFE-8289-5892144074BE}" presName="node" presStyleLbl="node1" presStyleIdx="6" presStyleCnt="7">
        <dgm:presLayoutVars>
          <dgm:bulletEnabled val="1"/>
        </dgm:presLayoutVars>
      </dgm:prSet>
      <dgm:spPr/>
      <dgm:t>
        <a:bodyPr/>
        <a:lstStyle/>
        <a:p>
          <a:endParaRPr lang="zh-CN" altLang="en-US"/>
        </a:p>
      </dgm:t>
    </dgm:pt>
    <dgm:pt modelId="{EE54BC81-2134-4429-BDC5-F25F529FC317}" type="pres">
      <dgm:prSet presAssocID="{B5B153CC-DCDF-4BFE-8289-5892144074BE}" presName="spNode" presStyleCnt="0"/>
      <dgm:spPr/>
    </dgm:pt>
    <dgm:pt modelId="{2BA2E369-90EC-4B34-9723-456FD3EC1CF7}" type="pres">
      <dgm:prSet presAssocID="{D7CDB884-1C92-4624-A5CD-E57CC0F6215E}" presName="sibTrans" presStyleLbl="sibTrans1D1" presStyleIdx="6" presStyleCnt="7"/>
      <dgm:spPr/>
      <dgm:t>
        <a:bodyPr/>
        <a:lstStyle/>
        <a:p>
          <a:endParaRPr lang="zh-CN" altLang="en-US"/>
        </a:p>
      </dgm:t>
    </dgm:pt>
  </dgm:ptLst>
  <dgm:cxnLst>
    <dgm:cxn modelId="{1210F107-5CFA-4D78-84C8-DCF973C4AB98}" type="presOf" srcId="{BC0DA3FF-2B38-49E8-BDEA-AD12E18A5B1E}" destId="{043E739A-AB04-44C2-8801-A1D5D3ADF2A0}" srcOrd="0" destOrd="0" presId="urn:microsoft.com/office/officeart/2005/8/layout/cycle6"/>
    <dgm:cxn modelId="{93121CCD-641A-4A9B-A9CA-66C6B815D875}" type="presOf" srcId="{F8E3B3DB-3A90-4F32-8915-72BFCF020C9B}" destId="{475BC1D7-F09B-42B9-A3CE-4A77B73AE844}" srcOrd="0" destOrd="0" presId="urn:microsoft.com/office/officeart/2005/8/layout/cycle6"/>
    <dgm:cxn modelId="{8EF15863-6DBD-48BF-BD8C-DA58CAE32F03}" type="presOf" srcId="{C3DC9FEE-6769-482C-984E-B132E617D7DC}" destId="{20F9B841-9C0A-491B-B252-54CB1B00A4A0}" srcOrd="0" destOrd="0" presId="urn:microsoft.com/office/officeart/2005/8/layout/cycle6"/>
    <dgm:cxn modelId="{CD9E66F0-A674-4C03-8842-96A923FADA45}" type="presOf" srcId="{8206119A-7973-4E44-B947-95898F9C1E29}" destId="{8B445422-A400-4A60-B4EC-1E655EB62A87}" srcOrd="0" destOrd="0" presId="urn:microsoft.com/office/officeart/2005/8/layout/cycle6"/>
    <dgm:cxn modelId="{379447B5-364A-41DF-B65D-0FF2660BA5C9}" srcId="{AF064797-9FEA-4CD2-A63A-1C21A5D457B3}" destId="{ED5CBAE6-4016-4A1D-836D-21C8CEF62566}" srcOrd="2" destOrd="0" parTransId="{BB9553DC-91D8-4BFB-967C-015C9ACBAF04}" sibTransId="{7173436C-3302-409A-B765-3F74D6ADF752}"/>
    <dgm:cxn modelId="{E51A4878-4F53-435D-ABCC-D35AD3156085}" type="presOf" srcId="{D7CDB884-1C92-4624-A5CD-E57CC0F6215E}" destId="{2BA2E369-90EC-4B34-9723-456FD3EC1CF7}" srcOrd="0" destOrd="0" presId="urn:microsoft.com/office/officeart/2005/8/layout/cycle6"/>
    <dgm:cxn modelId="{AACB5224-7EE1-4150-8C29-C75649288E59}" type="presOf" srcId="{F1F0A272-DAAF-4CBA-BE7E-3F9F83799CE0}" destId="{9BA6AFC6-E34E-417F-9277-F0762D4F0A64}" srcOrd="0" destOrd="0" presId="urn:microsoft.com/office/officeart/2005/8/layout/cycle6"/>
    <dgm:cxn modelId="{D1395502-60F7-4AFB-9298-D7650948D02D}" srcId="{AF064797-9FEA-4CD2-A63A-1C21A5D457B3}" destId="{C3DC9FEE-6769-482C-984E-B132E617D7DC}" srcOrd="3" destOrd="0" parTransId="{8EC62A4B-151B-4CD6-8326-1B2EB4E46D11}" sibTransId="{EEA350BA-B150-49BA-9774-94712E92F23F}"/>
    <dgm:cxn modelId="{BC65F808-7DD2-4550-A1B7-B4B389E0FAC7}" type="presOf" srcId="{B5B153CC-DCDF-4BFE-8289-5892144074BE}" destId="{442B4351-CB13-45FB-A244-629474C879AF}" srcOrd="0" destOrd="0" presId="urn:microsoft.com/office/officeart/2005/8/layout/cycle6"/>
    <dgm:cxn modelId="{EF0707DC-5498-4A9F-9BB6-34889FA3BD06}" type="presOf" srcId="{AF064797-9FEA-4CD2-A63A-1C21A5D457B3}" destId="{0FC83BB8-C9AA-4944-9812-35D747657907}" srcOrd="0" destOrd="0" presId="urn:microsoft.com/office/officeart/2005/8/layout/cycle6"/>
    <dgm:cxn modelId="{2116972F-2C93-4BBA-9A2F-B47EDE1CCDC6}" srcId="{AF064797-9FEA-4CD2-A63A-1C21A5D457B3}" destId="{B5B153CC-DCDF-4BFE-8289-5892144074BE}" srcOrd="6" destOrd="0" parTransId="{C5C2E85A-D041-44E4-B64F-BB0373D27780}" sibTransId="{D7CDB884-1C92-4624-A5CD-E57CC0F6215E}"/>
    <dgm:cxn modelId="{0CF3D39B-BB1E-491C-A093-A96834656783}" type="presOf" srcId="{ED5CBAE6-4016-4A1D-836D-21C8CEF62566}" destId="{735617B1-AB9F-4B41-ADE9-F96A4778DBDA}" srcOrd="0" destOrd="0" presId="urn:microsoft.com/office/officeart/2005/8/layout/cycle6"/>
    <dgm:cxn modelId="{2CB1E6E9-7055-4439-91E5-4D3BE82B952B}" srcId="{AF064797-9FEA-4CD2-A63A-1C21A5D457B3}" destId="{BC0DA3FF-2B38-49E8-BDEA-AD12E18A5B1E}" srcOrd="4" destOrd="0" parTransId="{1BA2AEDA-F576-4F66-B791-5FB55CCBE457}" sibTransId="{1873B8B1-4B24-4544-BAD0-8071C99D0A3F}"/>
    <dgm:cxn modelId="{A5D2002D-6023-4CC8-9341-AFC68BBB3DFC}" type="presOf" srcId="{7173436C-3302-409A-B765-3F74D6ADF752}" destId="{0E32FB10-097F-4476-AB61-F601535813E7}" srcOrd="0" destOrd="0" presId="urn:microsoft.com/office/officeart/2005/8/layout/cycle6"/>
    <dgm:cxn modelId="{A0C8D84C-F190-4E8B-B873-34838DEC1A33}" type="presOf" srcId="{1873B8B1-4B24-4544-BAD0-8071C99D0A3F}" destId="{9E6281E1-E867-49EF-A64C-06CABA50387A}" srcOrd="0" destOrd="0" presId="urn:microsoft.com/office/officeart/2005/8/layout/cycle6"/>
    <dgm:cxn modelId="{E4D602B4-B7B6-4BBE-90A0-C82F3593FF22}" type="presOf" srcId="{EEA350BA-B150-49BA-9774-94712E92F23F}" destId="{AA4CDECE-6D83-4629-87BE-08CA2E415F7E}" srcOrd="0" destOrd="0" presId="urn:microsoft.com/office/officeart/2005/8/layout/cycle6"/>
    <dgm:cxn modelId="{264079DD-F4DA-4E8F-83DC-D87AF41D6DA3}" type="presOf" srcId="{9B946311-8246-40E0-8579-38422AE855E1}" destId="{BA2B6FA9-702A-49F4-AF54-AFD79C9494FA}" srcOrd="0" destOrd="0" presId="urn:microsoft.com/office/officeart/2005/8/layout/cycle6"/>
    <dgm:cxn modelId="{771B4F5E-52B3-4E48-A463-AC79CFE969DD}" srcId="{AF064797-9FEA-4CD2-A63A-1C21A5D457B3}" destId="{F1F0A272-DAAF-4CBA-BE7E-3F9F83799CE0}" srcOrd="1" destOrd="0" parTransId="{7ABE7CCD-28CF-4434-9444-364EEACD0162}" sibTransId="{BFDB24B7-D117-4E44-A55E-40AB6EAD1085}"/>
    <dgm:cxn modelId="{EAE834CE-819F-453E-A88D-86EC106F831D}" srcId="{AF064797-9FEA-4CD2-A63A-1C21A5D457B3}" destId="{5F010B55-A963-4031-A927-046A6E326C54}" srcOrd="0" destOrd="0" parTransId="{97FE9720-E09C-4940-8DBB-1BCF27DB17D6}" sibTransId="{F8E3B3DB-3A90-4F32-8915-72BFCF020C9B}"/>
    <dgm:cxn modelId="{0066224B-2866-4519-B386-9F741BF9BE9B}" type="presOf" srcId="{BFDB24B7-D117-4E44-A55E-40AB6EAD1085}" destId="{DC97075D-211E-4A67-99DF-C551CEE9F689}" srcOrd="0" destOrd="0" presId="urn:microsoft.com/office/officeart/2005/8/layout/cycle6"/>
    <dgm:cxn modelId="{58BFAEB1-1997-489D-81CC-64B6F5B9FDF0}" type="presOf" srcId="{5F010B55-A963-4031-A927-046A6E326C54}" destId="{62D6E354-B665-4279-B0B5-F9BD6FC227BD}" srcOrd="0" destOrd="0" presId="urn:microsoft.com/office/officeart/2005/8/layout/cycle6"/>
    <dgm:cxn modelId="{A144AE4C-D3B9-4F2F-B796-DF291D35354F}" srcId="{AF064797-9FEA-4CD2-A63A-1C21A5D457B3}" destId="{9B946311-8246-40E0-8579-38422AE855E1}" srcOrd="5" destOrd="0" parTransId="{22BE6160-DE23-4CDE-9D6B-8FAADBF20CEE}" sibTransId="{8206119A-7973-4E44-B947-95898F9C1E29}"/>
    <dgm:cxn modelId="{7747CAFD-F44B-4217-B690-9082C2324E69}" type="presParOf" srcId="{0FC83BB8-C9AA-4944-9812-35D747657907}" destId="{62D6E354-B665-4279-B0B5-F9BD6FC227BD}" srcOrd="0" destOrd="0" presId="urn:microsoft.com/office/officeart/2005/8/layout/cycle6"/>
    <dgm:cxn modelId="{9FF6E7CE-E31C-4C45-A1F7-CF7A8342BA7D}" type="presParOf" srcId="{0FC83BB8-C9AA-4944-9812-35D747657907}" destId="{F3BC2EB6-6F56-4E6D-9375-5595E784A6CE}" srcOrd="1" destOrd="0" presId="urn:microsoft.com/office/officeart/2005/8/layout/cycle6"/>
    <dgm:cxn modelId="{4B798685-0790-4399-84DA-20BFE0576E15}" type="presParOf" srcId="{0FC83BB8-C9AA-4944-9812-35D747657907}" destId="{475BC1D7-F09B-42B9-A3CE-4A77B73AE844}" srcOrd="2" destOrd="0" presId="urn:microsoft.com/office/officeart/2005/8/layout/cycle6"/>
    <dgm:cxn modelId="{8E0FC2A4-C3DE-4CC1-811F-70AA6A9C3395}" type="presParOf" srcId="{0FC83BB8-C9AA-4944-9812-35D747657907}" destId="{9BA6AFC6-E34E-417F-9277-F0762D4F0A64}" srcOrd="3" destOrd="0" presId="urn:microsoft.com/office/officeart/2005/8/layout/cycle6"/>
    <dgm:cxn modelId="{E4537E2E-6319-4522-88B1-2FC950134682}" type="presParOf" srcId="{0FC83BB8-C9AA-4944-9812-35D747657907}" destId="{ACFCC12E-FE97-4FEA-8230-CB6EC7C1BD1D}" srcOrd="4" destOrd="0" presId="urn:microsoft.com/office/officeart/2005/8/layout/cycle6"/>
    <dgm:cxn modelId="{A68E797B-80CC-4104-B910-FB4349B0FF7F}" type="presParOf" srcId="{0FC83BB8-C9AA-4944-9812-35D747657907}" destId="{DC97075D-211E-4A67-99DF-C551CEE9F689}" srcOrd="5" destOrd="0" presId="urn:microsoft.com/office/officeart/2005/8/layout/cycle6"/>
    <dgm:cxn modelId="{A7C74DCC-147D-46C7-AAFD-942DDC3D24B5}" type="presParOf" srcId="{0FC83BB8-C9AA-4944-9812-35D747657907}" destId="{735617B1-AB9F-4B41-ADE9-F96A4778DBDA}" srcOrd="6" destOrd="0" presId="urn:microsoft.com/office/officeart/2005/8/layout/cycle6"/>
    <dgm:cxn modelId="{3C83010A-8191-48C2-B2C5-4FF7AEA4FDFF}" type="presParOf" srcId="{0FC83BB8-C9AA-4944-9812-35D747657907}" destId="{9A535E39-CB94-47F3-A39D-BF6394C051F0}" srcOrd="7" destOrd="0" presId="urn:microsoft.com/office/officeart/2005/8/layout/cycle6"/>
    <dgm:cxn modelId="{D5CD923D-4875-4806-88DD-02C84F64A634}" type="presParOf" srcId="{0FC83BB8-C9AA-4944-9812-35D747657907}" destId="{0E32FB10-097F-4476-AB61-F601535813E7}" srcOrd="8" destOrd="0" presId="urn:microsoft.com/office/officeart/2005/8/layout/cycle6"/>
    <dgm:cxn modelId="{C1C1269B-2A9C-4E36-98D7-FD954D679518}" type="presParOf" srcId="{0FC83BB8-C9AA-4944-9812-35D747657907}" destId="{20F9B841-9C0A-491B-B252-54CB1B00A4A0}" srcOrd="9" destOrd="0" presId="urn:microsoft.com/office/officeart/2005/8/layout/cycle6"/>
    <dgm:cxn modelId="{692238CF-574B-427E-AA76-C1E9FF0C6320}" type="presParOf" srcId="{0FC83BB8-C9AA-4944-9812-35D747657907}" destId="{8F79DB16-1D92-4897-A1A3-287E00A6B774}" srcOrd="10" destOrd="0" presId="urn:microsoft.com/office/officeart/2005/8/layout/cycle6"/>
    <dgm:cxn modelId="{CE41ADE3-89C6-4B7D-8A0F-DA87B1A437B2}" type="presParOf" srcId="{0FC83BB8-C9AA-4944-9812-35D747657907}" destId="{AA4CDECE-6D83-4629-87BE-08CA2E415F7E}" srcOrd="11" destOrd="0" presId="urn:microsoft.com/office/officeart/2005/8/layout/cycle6"/>
    <dgm:cxn modelId="{F226D655-597F-4200-AA7D-EB7B3D3A3399}" type="presParOf" srcId="{0FC83BB8-C9AA-4944-9812-35D747657907}" destId="{043E739A-AB04-44C2-8801-A1D5D3ADF2A0}" srcOrd="12" destOrd="0" presId="urn:microsoft.com/office/officeart/2005/8/layout/cycle6"/>
    <dgm:cxn modelId="{52F8DC45-E1D6-4FE6-98DD-A36905306824}" type="presParOf" srcId="{0FC83BB8-C9AA-4944-9812-35D747657907}" destId="{F168D4FD-D2BD-4500-B2B5-9F441ED87579}" srcOrd="13" destOrd="0" presId="urn:microsoft.com/office/officeart/2005/8/layout/cycle6"/>
    <dgm:cxn modelId="{E5DEFFDD-0B9C-42B9-A468-291581F9A3FF}" type="presParOf" srcId="{0FC83BB8-C9AA-4944-9812-35D747657907}" destId="{9E6281E1-E867-49EF-A64C-06CABA50387A}" srcOrd="14" destOrd="0" presId="urn:microsoft.com/office/officeart/2005/8/layout/cycle6"/>
    <dgm:cxn modelId="{2A795026-B281-4126-8F47-1822D61C5DB8}" type="presParOf" srcId="{0FC83BB8-C9AA-4944-9812-35D747657907}" destId="{BA2B6FA9-702A-49F4-AF54-AFD79C9494FA}" srcOrd="15" destOrd="0" presId="urn:microsoft.com/office/officeart/2005/8/layout/cycle6"/>
    <dgm:cxn modelId="{1BB3A014-B484-4D3D-907D-F8E4B695EF00}" type="presParOf" srcId="{0FC83BB8-C9AA-4944-9812-35D747657907}" destId="{02BEF45E-5B37-4E68-8F3A-7F0745D2B31D}" srcOrd="16" destOrd="0" presId="urn:microsoft.com/office/officeart/2005/8/layout/cycle6"/>
    <dgm:cxn modelId="{148F85DF-CDAC-4BF1-86A6-D9F07F214F77}" type="presParOf" srcId="{0FC83BB8-C9AA-4944-9812-35D747657907}" destId="{8B445422-A400-4A60-B4EC-1E655EB62A87}" srcOrd="17" destOrd="0" presId="urn:microsoft.com/office/officeart/2005/8/layout/cycle6"/>
    <dgm:cxn modelId="{84188DC7-7D53-42EE-8B55-95E9B3F27D26}" type="presParOf" srcId="{0FC83BB8-C9AA-4944-9812-35D747657907}" destId="{442B4351-CB13-45FB-A244-629474C879AF}" srcOrd="18" destOrd="0" presId="urn:microsoft.com/office/officeart/2005/8/layout/cycle6"/>
    <dgm:cxn modelId="{4A9728E4-C715-419E-BCA2-F60F1B89800B}" type="presParOf" srcId="{0FC83BB8-C9AA-4944-9812-35D747657907}" destId="{EE54BC81-2134-4429-BDC5-F25F529FC317}" srcOrd="19" destOrd="0" presId="urn:microsoft.com/office/officeart/2005/8/layout/cycle6"/>
    <dgm:cxn modelId="{8324A5A3-6583-4973-8127-3852C459C14E}" type="presParOf" srcId="{0FC83BB8-C9AA-4944-9812-35D747657907}" destId="{2BA2E369-90EC-4B34-9723-456FD3EC1CF7}" srcOrd="20"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9850354-D4BC-49FC-9A5F-E0A669E5942E}" type="doc">
      <dgm:prSet loTypeId="urn:microsoft.com/office/officeart/2005/8/layout/hList1" loCatId="list" qsTypeId="urn:microsoft.com/office/officeart/2005/8/quickstyle/simple1" qsCatId="simple" csTypeId="urn:microsoft.com/office/officeart/2005/8/colors/accent5_2" csCatId="accent5" phldr="1"/>
      <dgm:spPr/>
      <dgm:t>
        <a:bodyPr/>
        <a:lstStyle/>
        <a:p>
          <a:endParaRPr lang="zh-CN" altLang="en-US"/>
        </a:p>
      </dgm:t>
    </dgm:pt>
    <dgm:pt modelId="{88293BA9-5225-406E-86DC-4F01878964C9}">
      <dgm:prSet phldrT="[文本]" custT="1"/>
      <dgm:spPr/>
      <dgm:t>
        <a:bodyPr/>
        <a:lstStyle/>
        <a:p>
          <a:r>
            <a:rPr lang="zh-CN" altLang="en-US" sz="1600" b="1" dirty="0" smtClean="0">
              <a:latin typeface="楷体" pitchFamily="49" charset="-122"/>
              <a:ea typeface="楷体" pitchFamily="49" charset="-122"/>
            </a:rPr>
            <a:t>退市风险警示情形</a:t>
          </a:r>
          <a:endParaRPr lang="zh-CN" altLang="en-US" sz="1600" b="1" dirty="0">
            <a:latin typeface="楷体" pitchFamily="49" charset="-122"/>
            <a:ea typeface="楷体" pitchFamily="49" charset="-122"/>
          </a:endParaRPr>
        </a:p>
      </dgm:t>
    </dgm:pt>
    <dgm:pt modelId="{E260702E-DF0D-42B4-9573-62E3D0AD2722}" type="parTrans" cxnId="{31EC5FB3-F526-4AA3-A5CA-8CEE174EFAA3}">
      <dgm:prSet/>
      <dgm:spPr/>
      <dgm:t>
        <a:bodyPr/>
        <a:lstStyle/>
        <a:p>
          <a:endParaRPr lang="zh-CN" altLang="en-US"/>
        </a:p>
      </dgm:t>
    </dgm:pt>
    <dgm:pt modelId="{014083DF-2122-4A39-AF02-2921E75E226A}" type="sibTrans" cxnId="{31EC5FB3-F526-4AA3-A5CA-8CEE174EFAA3}">
      <dgm:prSet/>
      <dgm:spPr/>
      <dgm:t>
        <a:bodyPr/>
        <a:lstStyle/>
        <a:p>
          <a:endParaRPr lang="zh-CN" altLang="en-US"/>
        </a:p>
      </dgm:t>
    </dgm:pt>
    <dgm:pt modelId="{CC6664C5-3C08-4424-B97D-963EBB29491E}">
      <dgm:prSet phldrT="[文本]" custT="1"/>
      <dgm:spPr/>
      <dgm:t>
        <a:bodyPr/>
        <a:lstStyle/>
        <a:p>
          <a:r>
            <a:rPr lang="zh-CN" altLang="en-US" sz="1600" dirty="0" smtClean="0">
              <a:latin typeface="楷体" panose="02010609060101010101" pitchFamily="49" charset="-122"/>
              <a:ea typeface="楷体" panose="02010609060101010101" pitchFamily="49" charset="-122"/>
            </a:rPr>
            <a:t>未在法定期限内披露半年度报告或者经审计的年度报告，公司股票及其衍生品种自前述期限届满的下一交易日起停牌，此后公司在股票及其衍生品种停牌</a:t>
          </a:r>
          <a:r>
            <a:rPr lang="en-US" altLang="zh-CN" sz="1600" dirty="0" smtClean="0">
              <a:latin typeface="楷体" panose="02010609060101010101" pitchFamily="49" charset="-122"/>
              <a:ea typeface="楷体" panose="02010609060101010101" pitchFamily="49" charset="-122"/>
            </a:rPr>
            <a:t>2</a:t>
          </a:r>
          <a:r>
            <a:rPr lang="zh-CN" altLang="en-US" sz="1600" dirty="0" smtClean="0">
              <a:latin typeface="楷体" panose="02010609060101010101" pitchFamily="49" charset="-122"/>
              <a:ea typeface="楷体" panose="02010609060101010101" pitchFamily="49" charset="-122"/>
            </a:rPr>
            <a:t>个月内仍未披露</a:t>
          </a:r>
          <a:endParaRPr lang="zh-CN" altLang="en-US" sz="1600" dirty="0"/>
        </a:p>
      </dgm:t>
    </dgm:pt>
    <dgm:pt modelId="{1A993692-7D6E-4BE9-8160-0B479D337D19}" type="parTrans" cxnId="{21B470C3-126E-496D-A61F-63307B8B5564}">
      <dgm:prSet/>
      <dgm:spPr/>
      <dgm:t>
        <a:bodyPr/>
        <a:lstStyle/>
        <a:p>
          <a:endParaRPr lang="zh-CN" altLang="en-US"/>
        </a:p>
      </dgm:t>
    </dgm:pt>
    <dgm:pt modelId="{F2567ECE-C484-49F7-9675-DAB4B4C9A03A}" type="sibTrans" cxnId="{21B470C3-126E-496D-A61F-63307B8B5564}">
      <dgm:prSet/>
      <dgm:spPr/>
      <dgm:t>
        <a:bodyPr/>
        <a:lstStyle/>
        <a:p>
          <a:endParaRPr lang="zh-CN" altLang="en-US"/>
        </a:p>
      </dgm:t>
    </dgm:pt>
    <dgm:pt modelId="{D4880417-33AD-4D9C-85FD-F859A8C2A69B}">
      <dgm:prSet phldrT="[文本]" custT="1"/>
      <dgm:spPr/>
      <dgm:t>
        <a:bodyPr/>
        <a:lstStyle/>
        <a:p>
          <a:r>
            <a:rPr lang="zh-CN" altLang="en-US" sz="1600" b="1" dirty="0" smtClean="0">
              <a:latin typeface="楷体" pitchFamily="49" charset="-122"/>
              <a:ea typeface="楷体" pitchFamily="49" charset="-122"/>
            </a:rPr>
            <a:t>终止上市情形</a:t>
          </a:r>
        </a:p>
      </dgm:t>
    </dgm:pt>
    <dgm:pt modelId="{1A6F4C4B-8850-4DE0-ADE4-B664791722B0}" type="parTrans" cxnId="{3CD0C602-0AED-4964-A1A7-3F52E488F18F}">
      <dgm:prSet/>
      <dgm:spPr/>
      <dgm:t>
        <a:bodyPr/>
        <a:lstStyle/>
        <a:p>
          <a:endParaRPr lang="zh-CN" altLang="en-US"/>
        </a:p>
      </dgm:t>
    </dgm:pt>
    <dgm:pt modelId="{B71DF11F-D99F-42BA-AC33-6887B5910C8A}" type="sibTrans" cxnId="{3CD0C602-0AED-4964-A1A7-3F52E488F18F}">
      <dgm:prSet/>
      <dgm:spPr/>
      <dgm:t>
        <a:bodyPr/>
        <a:lstStyle/>
        <a:p>
          <a:endParaRPr lang="zh-CN" altLang="en-US"/>
        </a:p>
      </dgm:t>
    </dgm:pt>
    <dgm:pt modelId="{D9B534B5-055A-438A-8573-8926D79216C1}">
      <dgm:prSet phldrT="[文本]" custT="1"/>
      <dgm:spPr/>
      <dgm:t>
        <a:bodyPr/>
        <a:lstStyle/>
        <a:p>
          <a:r>
            <a:rPr lang="zh-CN" altLang="en-US" sz="1600" dirty="0" smtClean="0">
              <a:latin typeface="楷体" panose="02010609060101010101" pitchFamily="49" charset="-122"/>
              <a:ea typeface="楷体" panose="02010609060101010101" pitchFamily="49" charset="-122"/>
            </a:rPr>
            <a:t>被实施退市风险警示之日后</a:t>
          </a:r>
          <a:r>
            <a:rPr lang="en-US" altLang="zh-CN" sz="1600" dirty="0" smtClean="0">
              <a:latin typeface="楷体" panose="02010609060101010101" pitchFamily="49" charset="-122"/>
              <a:ea typeface="楷体" panose="02010609060101010101" pitchFamily="49" charset="-122"/>
            </a:rPr>
            <a:t>2</a:t>
          </a:r>
          <a:r>
            <a:rPr lang="zh-CN" altLang="en-US" sz="1600" dirty="0" smtClean="0">
              <a:latin typeface="楷体" panose="02010609060101010101" pitchFamily="49" charset="-122"/>
              <a:ea typeface="楷体" panose="02010609060101010101" pitchFamily="49" charset="-122"/>
            </a:rPr>
            <a:t>个月内，仍未披露符合要求的年度报告或者半年度报告</a:t>
          </a:r>
        </a:p>
      </dgm:t>
    </dgm:pt>
    <dgm:pt modelId="{BA8F19EB-533D-4C27-A2EE-5FFEE57261FB}" type="parTrans" cxnId="{CBAD71F4-D2CE-48D9-92B1-5124A678949D}">
      <dgm:prSet/>
      <dgm:spPr/>
      <dgm:t>
        <a:bodyPr/>
        <a:lstStyle/>
        <a:p>
          <a:endParaRPr lang="zh-CN" altLang="en-US"/>
        </a:p>
      </dgm:t>
    </dgm:pt>
    <dgm:pt modelId="{1990F20D-A82A-4CE3-A633-298BC87BA189}" type="sibTrans" cxnId="{CBAD71F4-D2CE-48D9-92B1-5124A678949D}">
      <dgm:prSet/>
      <dgm:spPr/>
      <dgm:t>
        <a:bodyPr/>
        <a:lstStyle/>
        <a:p>
          <a:endParaRPr lang="zh-CN" altLang="en-US"/>
        </a:p>
      </dgm:t>
    </dgm:pt>
    <dgm:pt modelId="{07B891C3-C4AC-402A-80D6-77AE84975FB1}" type="pres">
      <dgm:prSet presAssocID="{09850354-D4BC-49FC-9A5F-E0A669E5942E}" presName="Name0" presStyleCnt="0">
        <dgm:presLayoutVars>
          <dgm:dir/>
          <dgm:animLvl val="lvl"/>
          <dgm:resizeHandles val="exact"/>
        </dgm:presLayoutVars>
      </dgm:prSet>
      <dgm:spPr/>
      <dgm:t>
        <a:bodyPr/>
        <a:lstStyle/>
        <a:p>
          <a:endParaRPr lang="zh-CN" altLang="en-US"/>
        </a:p>
      </dgm:t>
    </dgm:pt>
    <dgm:pt modelId="{40203CAD-9959-469F-9310-A04FD6A5AB31}" type="pres">
      <dgm:prSet presAssocID="{88293BA9-5225-406E-86DC-4F01878964C9}" presName="composite" presStyleCnt="0"/>
      <dgm:spPr/>
    </dgm:pt>
    <dgm:pt modelId="{19567187-BAF1-4B78-AA41-1D910019AF87}" type="pres">
      <dgm:prSet presAssocID="{88293BA9-5225-406E-86DC-4F01878964C9}" presName="parTx" presStyleLbl="alignNode1" presStyleIdx="0" presStyleCnt="2">
        <dgm:presLayoutVars>
          <dgm:chMax val="0"/>
          <dgm:chPref val="0"/>
          <dgm:bulletEnabled val="1"/>
        </dgm:presLayoutVars>
      </dgm:prSet>
      <dgm:spPr/>
      <dgm:t>
        <a:bodyPr/>
        <a:lstStyle/>
        <a:p>
          <a:endParaRPr lang="zh-CN" altLang="en-US"/>
        </a:p>
      </dgm:t>
    </dgm:pt>
    <dgm:pt modelId="{F1AFCED8-C615-45F4-A0BA-842EE98E838D}" type="pres">
      <dgm:prSet presAssocID="{88293BA9-5225-406E-86DC-4F01878964C9}" presName="desTx" presStyleLbl="alignAccFollowNode1" presStyleIdx="0" presStyleCnt="2">
        <dgm:presLayoutVars>
          <dgm:bulletEnabled val="1"/>
        </dgm:presLayoutVars>
      </dgm:prSet>
      <dgm:spPr/>
      <dgm:t>
        <a:bodyPr/>
        <a:lstStyle/>
        <a:p>
          <a:endParaRPr lang="zh-CN" altLang="en-US"/>
        </a:p>
      </dgm:t>
    </dgm:pt>
    <dgm:pt modelId="{DA72F40F-F4A5-49C7-9C1A-FAB471C09B0F}" type="pres">
      <dgm:prSet presAssocID="{014083DF-2122-4A39-AF02-2921E75E226A}" presName="space" presStyleCnt="0"/>
      <dgm:spPr/>
    </dgm:pt>
    <dgm:pt modelId="{BC95F738-E906-4199-93DF-ADFAE1B3CD39}" type="pres">
      <dgm:prSet presAssocID="{D4880417-33AD-4D9C-85FD-F859A8C2A69B}" presName="composite" presStyleCnt="0"/>
      <dgm:spPr/>
    </dgm:pt>
    <dgm:pt modelId="{1EEC30A4-B18B-41AB-945E-D3F400DED2F2}" type="pres">
      <dgm:prSet presAssocID="{D4880417-33AD-4D9C-85FD-F859A8C2A69B}" presName="parTx" presStyleLbl="alignNode1" presStyleIdx="1" presStyleCnt="2">
        <dgm:presLayoutVars>
          <dgm:chMax val="0"/>
          <dgm:chPref val="0"/>
          <dgm:bulletEnabled val="1"/>
        </dgm:presLayoutVars>
      </dgm:prSet>
      <dgm:spPr/>
      <dgm:t>
        <a:bodyPr/>
        <a:lstStyle/>
        <a:p>
          <a:endParaRPr lang="zh-CN" altLang="en-US"/>
        </a:p>
      </dgm:t>
    </dgm:pt>
    <dgm:pt modelId="{6B5652BF-79C9-4034-88D5-4815835807B5}" type="pres">
      <dgm:prSet presAssocID="{D4880417-33AD-4D9C-85FD-F859A8C2A69B}" presName="desTx" presStyleLbl="alignAccFollowNode1" presStyleIdx="1" presStyleCnt="2">
        <dgm:presLayoutVars>
          <dgm:bulletEnabled val="1"/>
        </dgm:presLayoutVars>
      </dgm:prSet>
      <dgm:spPr/>
      <dgm:t>
        <a:bodyPr/>
        <a:lstStyle/>
        <a:p>
          <a:endParaRPr lang="zh-CN" altLang="en-US"/>
        </a:p>
      </dgm:t>
    </dgm:pt>
  </dgm:ptLst>
  <dgm:cxnLst>
    <dgm:cxn modelId="{3E049323-1183-460C-A1CD-29FAB55C6345}" type="presOf" srcId="{CC6664C5-3C08-4424-B97D-963EBB29491E}" destId="{F1AFCED8-C615-45F4-A0BA-842EE98E838D}" srcOrd="0" destOrd="0" presId="urn:microsoft.com/office/officeart/2005/8/layout/hList1"/>
    <dgm:cxn modelId="{31EC5FB3-F526-4AA3-A5CA-8CEE174EFAA3}" srcId="{09850354-D4BC-49FC-9A5F-E0A669E5942E}" destId="{88293BA9-5225-406E-86DC-4F01878964C9}" srcOrd="0" destOrd="0" parTransId="{E260702E-DF0D-42B4-9573-62E3D0AD2722}" sibTransId="{014083DF-2122-4A39-AF02-2921E75E226A}"/>
    <dgm:cxn modelId="{21B470C3-126E-496D-A61F-63307B8B5564}" srcId="{88293BA9-5225-406E-86DC-4F01878964C9}" destId="{CC6664C5-3C08-4424-B97D-963EBB29491E}" srcOrd="0" destOrd="0" parTransId="{1A993692-7D6E-4BE9-8160-0B479D337D19}" sibTransId="{F2567ECE-C484-49F7-9675-DAB4B4C9A03A}"/>
    <dgm:cxn modelId="{CBAD71F4-D2CE-48D9-92B1-5124A678949D}" srcId="{D4880417-33AD-4D9C-85FD-F859A8C2A69B}" destId="{D9B534B5-055A-438A-8573-8926D79216C1}" srcOrd="0" destOrd="0" parTransId="{BA8F19EB-533D-4C27-A2EE-5FFEE57261FB}" sibTransId="{1990F20D-A82A-4CE3-A633-298BC87BA189}"/>
    <dgm:cxn modelId="{889A96B6-51DF-4374-8854-A9EC729A7864}" type="presOf" srcId="{D4880417-33AD-4D9C-85FD-F859A8C2A69B}" destId="{1EEC30A4-B18B-41AB-945E-D3F400DED2F2}" srcOrd="0" destOrd="0" presId="urn:microsoft.com/office/officeart/2005/8/layout/hList1"/>
    <dgm:cxn modelId="{1233FF35-8D7B-437A-B798-84F686D386DE}" type="presOf" srcId="{09850354-D4BC-49FC-9A5F-E0A669E5942E}" destId="{07B891C3-C4AC-402A-80D6-77AE84975FB1}" srcOrd="0" destOrd="0" presId="urn:microsoft.com/office/officeart/2005/8/layout/hList1"/>
    <dgm:cxn modelId="{3CD0C602-0AED-4964-A1A7-3F52E488F18F}" srcId="{09850354-D4BC-49FC-9A5F-E0A669E5942E}" destId="{D4880417-33AD-4D9C-85FD-F859A8C2A69B}" srcOrd="1" destOrd="0" parTransId="{1A6F4C4B-8850-4DE0-ADE4-B664791722B0}" sibTransId="{B71DF11F-D99F-42BA-AC33-6887B5910C8A}"/>
    <dgm:cxn modelId="{7CE399D8-E443-4921-A24D-BEC88DF6332F}" type="presOf" srcId="{88293BA9-5225-406E-86DC-4F01878964C9}" destId="{19567187-BAF1-4B78-AA41-1D910019AF87}" srcOrd="0" destOrd="0" presId="urn:microsoft.com/office/officeart/2005/8/layout/hList1"/>
    <dgm:cxn modelId="{6A5E88E1-521A-4BD0-9F8A-65E99A15583E}" type="presOf" srcId="{D9B534B5-055A-438A-8573-8926D79216C1}" destId="{6B5652BF-79C9-4034-88D5-4815835807B5}" srcOrd="0" destOrd="0" presId="urn:microsoft.com/office/officeart/2005/8/layout/hList1"/>
    <dgm:cxn modelId="{8081721B-05A5-478C-A6DB-2DB3D874A1F2}" type="presParOf" srcId="{07B891C3-C4AC-402A-80D6-77AE84975FB1}" destId="{40203CAD-9959-469F-9310-A04FD6A5AB31}" srcOrd="0" destOrd="0" presId="urn:microsoft.com/office/officeart/2005/8/layout/hList1"/>
    <dgm:cxn modelId="{BEDC127D-A56C-4933-8B9E-74D74EECA397}" type="presParOf" srcId="{40203CAD-9959-469F-9310-A04FD6A5AB31}" destId="{19567187-BAF1-4B78-AA41-1D910019AF87}" srcOrd="0" destOrd="0" presId="urn:microsoft.com/office/officeart/2005/8/layout/hList1"/>
    <dgm:cxn modelId="{C9DC99D7-D8DA-44CC-847C-16518538C938}" type="presParOf" srcId="{40203CAD-9959-469F-9310-A04FD6A5AB31}" destId="{F1AFCED8-C615-45F4-A0BA-842EE98E838D}" srcOrd="1" destOrd="0" presId="urn:microsoft.com/office/officeart/2005/8/layout/hList1"/>
    <dgm:cxn modelId="{54AAF43F-096B-48A3-B85C-2806E60D3223}" type="presParOf" srcId="{07B891C3-C4AC-402A-80D6-77AE84975FB1}" destId="{DA72F40F-F4A5-49C7-9C1A-FAB471C09B0F}" srcOrd="1" destOrd="0" presId="urn:microsoft.com/office/officeart/2005/8/layout/hList1"/>
    <dgm:cxn modelId="{8A1B6956-550D-45C3-B232-2A58BB2C776C}" type="presParOf" srcId="{07B891C3-C4AC-402A-80D6-77AE84975FB1}" destId="{BC95F738-E906-4199-93DF-ADFAE1B3CD39}" srcOrd="2" destOrd="0" presId="urn:microsoft.com/office/officeart/2005/8/layout/hList1"/>
    <dgm:cxn modelId="{E0991438-6DE1-41E5-9346-FA4CF9D5365F}" type="presParOf" srcId="{BC95F738-E906-4199-93DF-ADFAE1B3CD39}" destId="{1EEC30A4-B18B-41AB-945E-D3F400DED2F2}" srcOrd="0" destOrd="0" presId="urn:microsoft.com/office/officeart/2005/8/layout/hList1"/>
    <dgm:cxn modelId="{0DD53FB5-4167-4972-8B5F-0E995E3A7C99}" type="presParOf" srcId="{BC95F738-E906-4199-93DF-ADFAE1B3CD39}" destId="{6B5652BF-79C9-4034-88D5-4815835807B5}"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9850354-D4BC-49FC-9A5F-E0A669E5942E}" type="doc">
      <dgm:prSet loTypeId="urn:microsoft.com/office/officeart/2005/8/layout/hList1" loCatId="list" qsTypeId="urn:microsoft.com/office/officeart/2005/8/quickstyle/simple1" qsCatId="simple" csTypeId="urn:microsoft.com/office/officeart/2005/8/colors/accent5_3" csCatId="accent5" phldr="1"/>
      <dgm:spPr/>
      <dgm:t>
        <a:bodyPr/>
        <a:lstStyle/>
        <a:p>
          <a:endParaRPr lang="zh-CN" altLang="en-US"/>
        </a:p>
      </dgm:t>
    </dgm:pt>
    <dgm:pt modelId="{88293BA9-5225-406E-86DC-4F01878964C9}">
      <dgm:prSet phldrT="[文本]" custT="1"/>
      <dgm:spPr/>
      <dgm:t>
        <a:bodyPr/>
        <a:lstStyle/>
        <a:p>
          <a:r>
            <a:rPr lang="zh-CN" altLang="en-US" sz="1600" b="1" dirty="0" smtClean="0">
              <a:latin typeface="楷体" pitchFamily="49" charset="-122"/>
              <a:ea typeface="楷体" pitchFamily="49" charset="-122"/>
            </a:rPr>
            <a:t>退市风险警示情形</a:t>
          </a:r>
          <a:r>
            <a:rPr lang="en-US" altLang="zh-CN" sz="1600" b="1" dirty="0" smtClean="0">
              <a:solidFill>
                <a:srgbClr val="C00000"/>
              </a:solidFill>
              <a:latin typeface="楷体" panose="02010609060101010101" pitchFamily="49" charset="-122"/>
              <a:ea typeface="楷体" panose="02010609060101010101" pitchFamily="49" charset="-122"/>
            </a:rPr>
            <a:t>【</a:t>
          </a:r>
          <a:r>
            <a:rPr lang="zh-CN" altLang="en-US" sz="1600" b="1" dirty="0" smtClean="0">
              <a:solidFill>
                <a:srgbClr val="C00000"/>
              </a:solidFill>
              <a:latin typeface="楷体" panose="02010609060101010101" pitchFamily="49" charset="-122"/>
              <a:ea typeface="楷体" panose="02010609060101010101" pitchFamily="49" charset="-122"/>
            </a:rPr>
            <a:t>新增</a:t>
          </a:r>
          <a:r>
            <a:rPr lang="en-US" altLang="zh-CN" sz="1600" b="1" dirty="0" smtClean="0">
              <a:solidFill>
                <a:srgbClr val="C00000"/>
              </a:solidFill>
              <a:latin typeface="楷体" panose="02010609060101010101" pitchFamily="49" charset="-122"/>
              <a:ea typeface="楷体" panose="02010609060101010101" pitchFamily="49" charset="-122"/>
            </a:rPr>
            <a:t>】</a:t>
          </a:r>
          <a:endParaRPr lang="zh-CN" altLang="en-US" sz="1600" b="1" dirty="0">
            <a:latin typeface="楷体" pitchFamily="49" charset="-122"/>
            <a:ea typeface="楷体" pitchFamily="49" charset="-122"/>
          </a:endParaRPr>
        </a:p>
      </dgm:t>
    </dgm:pt>
    <dgm:pt modelId="{E260702E-DF0D-42B4-9573-62E3D0AD2722}" type="parTrans" cxnId="{31EC5FB3-F526-4AA3-A5CA-8CEE174EFAA3}">
      <dgm:prSet/>
      <dgm:spPr/>
      <dgm:t>
        <a:bodyPr/>
        <a:lstStyle/>
        <a:p>
          <a:endParaRPr lang="zh-CN" altLang="en-US"/>
        </a:p>
      </dgm:t>
    </dgm:pt>
    <dgm:pt modelId="{014083DF-2122-4A39-AF02-2921E75E226A}" type="sibTrans" cxnId="{31EC5FB3-F526-4AA3-A5CA-8CEE174EFAA3}">
      <dgm:prSet/>
      <dgm:spPr/>
      <dgm:t>
        <a:bodyPr/>
        <a:lstStyle/>
        <a:p>
          <a:endParaRPr lang="zh-CN" altLang="en-US"/>
        </a:p>
      </dgm:t>
    </dgm:pt>
    <dgm:pt modelId="{CC6664C5-3C08-4424-B97D-963EBB29491E}">
      <dgm:prSet phldrT="[文本]" custT="1"/>
      <dgm:spPr/>
      <dgm:t>
        <a:bodyPr/>
        <a:lstStyle/>
        <a:p>
          <a:r>
            <a:rPr lang="zh-CN" altLang="en-US" sz="1600" dirty="0" smtClean="0">
              <a:latin typeface="楷体" panose="02010609060101010101" pitchFamily="49" charset="-122"/>
              <a:ea typeface="楷体" panose="02010609060101010101" pitchFamily="49" charset="-122"/>
            </a:rPr>
            <a:t>因半数以上董事无法保证公司所披露半年度报告或年度报告的真实性、准确性和完整性，且未在法定期限内改正，公司股票及其衍生品种自前述期限届满的下一交易日起停牌，此后公司在股票及其衍生品种停牌</a:t>
          </a:r>
          <a:r>
            <a:rPr lang="en-US" altLang="zh-CN" sz="1600" dirty="0" smtClean="0">
              <a:latin typeface="楷体" panose="02010609060101010101" pitchFamily="49" charset="-122"/>
              <a:ea typeface="楷体" panose="02010609060101010101" pitchFamily="49" charset="-122"/>
            </a:rPr>
            <a:t>2</a:t>
          </a:r>
          <a:r>
            <a:rPr lang="zh-CN" altLang="en-US" sz="1600" dirty="0" smtClean="0">
              <a:latin typeface="楷体" panose="02010609060101010101" pitchFamily="49" charset="-122"/>
              <a:ea typeface="楷体" panose="02010609060101010101" pitchFamily="49" charset="-122"/>
            </a:rPr>
            <a:t>个月内仍未改正</a:t>
          </a:r>
          <a:endParaRPr lang="zh-CN" altLang="en-US" sz="1600" dirty="0"/>
        </a:p>
      </dgm:t>
    </dgm:pt>
    <dgm:pt modelId="{1A993692-7D6E-4BE9-8160-0B479D337D19}" type="parTrans" cxnId="{21B470C3-126E-496D-A61F-63307B8B5564}">
      <dgm:prSet/>
      <dgm:spPr/>
      <dgm:t>
        <a:bodyPr/>
        <a:lstStyle/>
        <a:p>
          <a:endParaRPr lang="zh-CN" altLang="en-US"/>
        </a:p>
      </dgm:t>
    </dgm:pt>
    <dgm:pt modelId="{F2567ECE-C484-49F7-9675-DAB4B4C9A03A}" type="sibTrans" cxnId="{21B470C3-126E-496D-A61F-63307B8B5564}">
      <dgm:prSet/>
      <dgm:spPr/>
      <dgm:t>
        <a:bodyPr/>
        <a:lstStyle/>
        <a:p>
          <a:endParaRPr lang="zh-CN" altLang="en-US"/>
        </a:p>
      </dgm:t>
    </dgm:pt>
    <dgm:pt modelId="{D4880417-33AD-4D9C-85FD-F859A8C2A69B}">
      <dgm:prSet phldrT="[文本]" custT="1"/>
      <dgm:spPr/>
      <dgm:t>
        <a:bodyPr/>
        <a:lstStyle/>
        <a:p>
          <a:r>
            <a:rPr lang="zh-CN" altLang="en-US" sz="1600" b="1" dirty="0" smtClean="0">
              <a:latin typeface="楷体" pitchFamily="49" charset="-122"/>
              <a:ea typeface="楷体" pitchFamily="49" charset="-122"/>
            </a:rPr>
            <a:t>终止上市情形</a:t>
          </a:r>
        </a:p>
      </dgm:t>
    </dgm:pt>
    <dgm:pt modelId="{1A6F4C4B-8850-4DE0-ADE4-B664791722B0}" type="parTrans" cxnId="{3CD0C602-0AED-4964-A1A7-3F52E488F18F}">
      <dgm:prSet/>
      <dgm:spPr/>
      <dgm:t>
        <a:bodyPr/>
        <a:lstStyle/>
        <a:p>
          <a:endParaRPr lang="zh-CN" altLang="en-US"/>
        </a:p>
      </dgm:t>
    </dgm:pt>
    <dgm:pt modelId="{B71DF11F-D99F-42BA-AC33-6887B5910C8A}" type="sibTrans" cxnId="{3CD0C602-0AED-4964-A1A7-3F52E488F18F}">
      <dgm:prSet/>
      <dgm:spPr/>
      <dgm:t>
        <a:bodyPr/>
        <a:lstStyle/>
        <a:p>
          <a:endParaRPr lang="zh-CN" altLang="en-US"/>
        </a:p>
      </dgm:t>
    </dgm:pt>
    <dgm:pt modelId="{D9B534B5-055A-438A-8573-8926D79216C1}">
      <dgm:prSet phldrT="[文本]" custT="1"/>
      <dgm:spPr/>
      <dgm:t>
        <a:bodyPr/>
        <a:lstStyle/>
        <a:p>
          <a:r>
            <a:rPr lang="zh-CN" altLang="en-US" sz="1600" dirty="0" smtClean="0">
              <a:latin typeface="楷体" panose="02010609060101010101" pitchFamily="49" charset="-122"/>
              <a:ea typeface="楷体" panose="02010609060101010101" pitchFamily="49" charset="-122"/>
            </a:rPr>
            <a:t>被实施退市风险警示之日后</a:t>
          </a:r>
          <a:r>
            <a:rPr lang="en-US" altLang="zh-CN" sz="1600" dirty="0" smtClean="0">
              <a:latin typeface="楷体" panose="02010609060101010101" pitchFamily="49" charset="-122"/>
              <a:ea typeface="楷体" panose="02010609060101010101" pitchFamily="49" charset="-122"/>
            </a:rPr>
            <a:t>2</a:t>
          </a:r>
          <a:r>
            <a:rPr lang="zh-CN" altLang="en-US" sz="1600" dirty="0" smtClean="0">
              <a:latin typeface="楷体" panose="02010609060101010101" pitchFamily="49" charset="-122"/>
              <a:ea typeface="楷体" panose="02010609060101010101" pitchFamily="49" charset="-122"/>
            </a:rPr>
            <a:t>个月内，半数以上董事仍然无法保证公司所披露半年度报告或年度报告的真实性、准确性和完整性</a:t>
          </a:r>
        </a:p>
      </dgm:t>
    </dgm:pt>
    <dgm:pt modelId="{BA8F19EB-533D-4C27-A2EE-5FFEE57261FB}" type="parTrans" cxnId="{CBAD71F4-D2CE-48D9-92B1-5124A678949D}">
      <dgm:prSet/>
      <dgm:spPr/>
      <dgm:t>
        <a:bodyPr/>
        <a:lstStyle/>
        <a:p>
          <a:endParaRPr lang="zh-CN" altLang="en-US"/>
        </a:p>
      </dgm:t>
    </dgm:pt>
    <dgm:pt modelId="{1990F20D-A82A-4CE3-A633-298BC87BA189}" type="sibTrans" cxnId="{CBAD71F4-D2CE-48D9-92B1-5124A678949D}">
      <dgm:prSet/>
      <dgm:spPr/>
      <dgm:t>
        <a:bodyPr/>
        <a:lstStyle/>
        <a:p>
          <a:endParaRPr lang="zh-CN" altLang="en-US"/>
        </a:p>
      </dgm:t>
    </dgm:pt>
    <dgm:pt modelId="{07B891C3-C4AC-402A-80D6-77AE84975FB1}" type="pres">
      <dgm:prSet presAssocID="{09850354-D4BC-49FC-9A5F-E0A669E5942E}" presName="Name0" presStyleCnt="0">
        <dgm:presLayoutVars>
          <dgm:dir/>
          <dgm:animLvl val="lvl"/>
          <dgm:resizeHandles val="exact"/>
        </dgm:presLayoutVars>
      </dgm:prSet>
      <dgm:spPr/>
      <dgm:t>
        <a:bodyPr/>
        <a:lstStyle/>
        <a:p>
          <a:endParaRPr lang="zh-CN" altLang="en-US"/>
        </a:p>
      </dgm:t>
    </dgm:pt>
    <dgm:pt modelId="{40203CAD-9959-469F-9310-A04FD6A5AB31}" type="pres">
      <dgm:prSet presAssocID="{88293BA9-5225-406E-86DC-4F01878964C9}" presName="composite" presStyleCnt="0"/>
      <dgm:spPr/>
    </dgm:pt>
    <dgm:pt modelId="{19567187-BAF1-4B78-AA41-1D910019AF87}" type="pres">
      <dgm:prSet presAssocID="{88293BA9-5225-406E-86DC-4F01878964C9}" presName="parTx" presStyleLbl="alignNode1" presStyleIdx="0" presStyleCnt="2" custScaleX="122828">
        <dgm:presLayoutVars>
          <dgm:chMax val="0"/>
          <dgm:chPref val="0"/>
          <dgm:bulletEnabled val="1"/>
        </dgm:presLayoutVars>
      </dgm:prSet>
      <dgm:spPr/>
      <dgm:t>
        <a:bodyPr/>
        <a:lstStyle/>
        <a:p>
          <a:endParaRPr lang="zh-CN" altLang="en-US"/>
        </a:p>
      </dgm:t>
    </dgm:pt>
    <dgm:pt modelId="{F1AFCED8-C615-45F4-A0BA-842EE98E838D}" type="pres">
      <dgm:prSet presAssocID="{88293BA9-5225-406E-86DC-4F01878964C9}" presName="desTx" presStyleLbl="alignAccFollowNode1" presStyleIdx="0" presStyleCnt="2" custScaleX="121402">
        <dgm:presLayoutVars>
          <dgm:bulletEnabled val="1"/>
        </dgm:presLayoutVars>
      </dgm:prSet>
      <dgm:spPr/>
      <dgm:t>
        <a:bodyPr/>
        <a:lstStyle/>
        <a:p>
          <a:endParaRPr lang="zh-CN" altLang="en-US"/>
        </a:p>
      </dgm:t>
    </dgm:pt>
    <dgm:pt modelId="{DA72F40F-F4A5-49C7-9C1A-FAB471C09B0F}" type="pres">
      <dgm:prSet presAssocID="{014083DF-2122-4A39-AF02-2921E75E226A}" presName="space" presStyleCnt="0"/>
      <dgm:spPr/>
    </dgm:pt>
    <dgm:pt modelId="{BC95F738-E906-4199-93DF-ADFAE1B3CD39}" type="pres">
      <dgm:prSet presAssocID="{D4880417-33AD-4D9C-85FD-F859A8C2A69B}" presName="composite" presStyleCnt="0"/>
      <dgm:spPr/>
    </dgm:pt>
    <dgm:pt modelId="{1EEC30A4-B18B-41AB-945E-D3F400DED2F2}" type="pres">
      <dgm:prSet presAssocID="{D4880417-33AD-4D9C-85FD-F859A8C2A69B}" presName="parTx" presStyleLbl="alignNode1" presStyleIdx="1" presStyleCnt="2">
        <dgm:presLayoutVars>
          <dgm:chMax val="0"/>
          <dgm:chPref val="0"/>
          <dgm:bulletEnabled val="1"/>
        </dgm:presLayoutVars>
      </dgm:prSet>
      <dgm:spPr/>
      <dgm:t>
        <a:bodyPr/>
        <a:lstStyle/>
        <a:p>
          <a:endParaRPr lang="zh-CN" altLang="en-US"/>
        </a:p>
      </dgm:t>
    </dgm:pt>
    <dgm:pt modelId="{6B5652BF-79C9-4034-88D5-4815835807B5}" type="pres">
      <dgm:prSet presAssocID="{D4880417-33AD-4D9C-85FD-F859A8C2A69B}" presName="desTx" presStyleLbl="alignAccFollowNode1" presStyleIdx="1" presStyleCnt="2">
        <dgm:presLayoutVars>
          <dgm:bulletEnabled val="1"/>
        </dgm:presLayoutVars>
      </dgm:prSet>
      <dgm:spPr/>
      <dgm:t>
        <a:bodyPr/>
        <a:lstStyle/>
        <a:p>
          <a:endParaRPr lang="zh-CN" altLang="en-US"/>
        </a:p>
      </dgm:t>
    </dgm:pt>
  </dgm:ptLst>
  <dgm:cxnLst>
    <dgm:cxn modelId="{31EC5FB3-F526-4AA3-A5CA-8CEE174EFAA3}" srcId="{09850354-D4BC-49FC-9A5F-E0A669E5942E}" destId="{88293BA9-5225-406E-86DC-4F01878964C9}" srcOrd="0" destOrd="0" parTransId="{E260702E-DF0D-42B4-9573-62E3D0AD2722}" sibTransId="{014083DF-2122-4A39-AF02-2921E75E226A}"/>
    <dgm:cxn modelId="{1BD1CD70-1EFB-4234-8018-DA6D7903C1B5}" type="presOf" srcId="{09850354-D4BC-49FC-9A5F-E0A669E5942E}" destId="{07B891C3-C4AC-402A-80D6-77AE84975FB1}" srcOrd="0" destOrd="0" presId="urn:microsoft.com/office/officeart/2005/8/layout/hList1"/>
    <dgm:cxn modelId="{031E21C7-FB7B-4FC3-872F-789DCB44C05A}" type="presOf" srcId="{CC6664C5-3C08-4424-B97D-963EBB29491E}" destId="{F1AFCED8-C615-45F4-A0BA-842EE98E838D}" srcOrd="0" destOrd="0" presId="urn:microsoft.com/office/officeart/2005/8/layout/hList1"/>
    <dgm:cxn modelId="{21B470C3-126E-496D-A61F-63307B8B5564}" srcId="{88293BA9-5225-406E-86DC-4F01878964C9}" destId="{CC6664C5-3C08-4424-B97D-963EBB29491E}" srcOrd="0" destOrd="0" parTransId="{1A993692-7D6E-4BE9-8160-0B479D337D19}" sibTransId="{F2567ECE-C484-49F7-9675-DAB4B4C9A03A}"/>
    <dgm:cxn modelId="{C0908F9E-3151-4908-A2AB-96BC242D37ED}" type="presOf" srcId="{88293BA9-5225-406E-86DC-4F01878964C9}" destId="{19567187-BAF1-4B78-AA41-1D910019AF87}" srcOrd="0" destOrd="0" presId="urn:microsoft.com/office/officeart/2005/8/layout/hList1"/>
    <dgm:cxn modelId="{CBAD71F4-D2CE-48D9-92B1-5124A678949D}" srcId="{D4880417-33AD-4D9C-85FD-F859A8C2A69B}" destId="{D9B534B5-055A-438A-8573-8926D79216C1}" srcOrd="0" destOrd="0" parTransId="{BA8F19EB-533D-4C27-A2EE-5FFEE57261FB}" sibTransId="{1990F20D-A82A-4CE3-A633-298BC87BA189}"/>
    <dgm:cxn modelId="{B57DEF5C-3331-4693-BA9E-CB669BF5C87F}" type="presOf" srcId="{D9B534B5-055A-438A-8573-8926D79216C1}" destId="{6B5652BF-79C9-4034-88D5-4815835807B5}" srcOrd="0" destOrd="0" presId="urn:microsoft.com/office/officeart/2005/8/layout/hList1"/>
    <dgm:cxn modelId="{3CD0C602-0AED-4964-A1A7-3F52E488F18F}" srcId="{09850354-D4BC-49FC-9A5F-E0A669E5942E}" destId="{D4880417-33AD-4D9C-85FD-F859A8C2A69B}" srcOrd="1" destOrd="0" parTransId="{1A6F4C4B-8850-4DE0-ADE4-B664791722B0}" sibTransId="{B71DF11F-D99F-42BA-AC33-6887B5910C8A}"/>
    <dgm:cxn modelId="{9D2B25F8-879E-4F69-9216-1717C1B49AA1}" type="presOf" srcId="{D4880417-33AD-4D9C-85FD-F859A8C2A69B}" destId="{1EEC30A4-B18B-41AB-945E-D3F400DED2F2}" srcOrd="0" destOrd="0" presId="urn:microsoft.com/office/officeart/2005/8/layout/hList1"/>
    <dgm:cxn modelId="{D581909A-1DD2-4D83-BA30-2F8CC029CEA3}" type="presParOf" srcId="{07B891C3-C4AC-402A-80D6-77AE84975FB1}" destId="{40203CAD-9959-469F-9310-A04FD6A5AB31}" srcOrd="0" destOrd="0" presId="urn:microsoft.com/office/officeart/2005/8/layout/hList1"/>
    <dgm:cxn modelId="{224260E4-C391-4968-BEBA-B35E74EA5135}" type="presParOf" srcId="{40203CAD-9959-469F-9310-A04FD6A5AB31}" destId="{19567187-BAF1-4B78-AA41-1D910019AF87}" srcOrd="0" destOrd="0" presId="urn:microsoft.com/office/officeart/2005/8/layout/hList1"/>
    <dgm:cxn modelId="{DE09596D-5B16-48EB-9966-48068E8001B4}" type="presParOf" srcId="{40203CAD-9959-469F-9310-A04FD6A5AB31}" destId="{F1AFCED8-C615-45F4-A0BA-842EE98E838D}" srcOrd="1" destOrd="0" presId="urn:microsoft.com/office/officeart/2005/8/layout/hList1"/>
    <dgm:cxn modelId="{C9B17196-D67C-4DDE-B183-344EF3B5D24E}" type="presParOf" srcId="{07B891C3-C4AC-402A-80D6-77AE84975FB1}" destId="{DA72F40F-F4A5-49C7-9C1A-FAB471C09B0F}" srcOrd="1" destOrd="0" presId="urn:microsoft.com/office/officeart/2005/8/layout/hList1"/>
    <dgm:cxn modelId="{D4009616-7F1B-417B-8EC6-FA40A071038A}" type="presParOf" srcId="{07B891C3-C4AC-402A-80D6-77AE84975FB1}" destId="{BC95F738-E906-4199-93DF-ADFAE1B3CD39}" srcOrd="2" destOrd="0" presId="urn:microsoft.com/office/officeart/2005/8/layout/hList1"/>
    <dgm:cxn modelId="{0E803E68-0C65-4CFD-AECC-D3DD44BB7E34}" type="presParOf" srcId="{BC95F738-E906-4199-93DF-ADFAE1B3CD39}" destId="{1EEC30A4-B18B-41AB-945E-D3F400DED2F2}" srcOrd="0" destOrd="0" presId="urn:microsoft.com/office/officeart/2005/8/layout/hList1"/>
    <dgm:cxn modelId="{32CF2C9F-DAB4-48F8-B1AF-8B9053714979}" type="presParOf" srcId="{BC95F738-E906-4199-93DF-ADFAE1B3CD39}" destId="{6B5652BF-79C9-4034-88D5-4815835807B5}"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9850354-D4BC-49FC-9A5F-E0A669E5942E}" type="doc">
      <dgm:prSet loTypeId="urn:microsoft.com/office/officeart/2005/8/layout/hList1" loCatId="list" qsTypeId="urn:microsoft.com/office/officeart/2005/8/quickstyle/simple1" qsCatId="simple" csTypeId="urn:microsoft.com/office/officeart/2005/8/colors/accent5_5" csCatId="accent5" phldr="1"/>
      <dgm:spPr/>
      <dgm:t>
        <a:bodyPr/>
        <a:lstStyle/>
        <a:p>
          <a:endParaRPr lang="zh-CN" altLang="en-US"/>
        </a:p>
      </dgm:t>
    </dgm:pt>
    <dgm:pt modelId="{88293BA9-5225-406E-86DC-4F01878964C9}">
      <dgm:prSet phldrT="[文本]" custT="1"/>
      <dgm:spPr/>
      <dgm:t>
        <a:bodyPr/>
        <a:lstStyle/>
        <a:p>
          <a:r>
            <a:rPr lang="zh-CN" altLang="en-US" sz="1600" b="1" dirty="0" smtClean="0">
              <a:latin typeface="楷体" pitchFamily="49" charset="-122"/>
              <a:ea typeface="楷体" pitchFamily="49" charset="-122"/>
            </a:rPr>
            <a:t>退市风险警示情形</a:t>
          </a:r>
          <a:r>
            <a:rPr lang="en-US" altLang="zh-CN" sz="1600" b="1" dirty="0" smtClean="0">
              <a:solidFill>
                <a:srgbClr val="C00000"/>
              </a:solidFill>
              <a:latin typeface="楷体" panose="02010609060101010101" pitchFamily="49" charset="-122"/>
              <a:ea typeface="楷体" panose="02010609060101010101" pitchFamily="49" charset="-122"/>
            </a:rPr>
            <a:t>【</a:t>
          </a:r>
          <a:r>
            <a:rPr lang="zh-CN" altLang="en-US" sz="1600" b="1" dirty="0" smtClean="0">
              <a:solidFill>
                <a:srgbClr val="C00000"/>
              </a:solidFill>
              <a:latin typeface="楷体" panose="02010609060101010101" pitchFamily="49" charset="-122"/>
              <a:ea typeface="楷体" panose="02010609060101010101" pitchFamily="49" charset="-122"/>
            </a:rPr>
            <a:t>新增</a:t>
          </a:r>
          <a:r>
            <a:rPr lang="en-US" altLang="zh-CN" sz="1600" b="1" dirty="0" smtClean="0">
              <a:solidFill>
                <a:srgbClr val="C00000"/>
              </a:solidFill>
              <a:latin typeface="楷体" panose="02010609060101010101" pitchFamily="49" charset="-122"/>
              <a:ea typeface="楷体" panose="02010609060101010101" pitchFamily="49" charset="-122"/>
            </a:rPr>
            <a:t>】</a:t>
          </a:r>
          <a:endParaRPr lang="zh-CN" altLang="en-US" sz="1600" b="1" dirty="0">
            <a:latin typeface="楷体" pitchFamily="49" charset="-122"/>
            <a:ea typeface="楷体" pitchFamily="49" charset="-122"/>
          </a:endParaRPr>
        </a:p>
      </dgm:t>
    </dgm:pt>
    <dgm:pt modelId="{E260702E-DF0D-42B4-9573-62E3D0AD2722}" type="parTrans" cxnId="{31EC5FB3-F526-4AA3-A5CA-8CEE174EFAA3}">
      <dgm:prSet/>
      <dgm:spPr/>
      <dgm:t>
        <a:bodyPr/>
        <a:lstStyle/>
        <a:p>
          <a:endParaRPr lang="zh-CN" altLang="en-US"/>
        </a:p>
      </dgm:t>
    </dgm:pt>
    <dgm:pt modelId="{014083DF-2122-4A39-AF02-2921E75E226A}" type="sibTrans" cxnId="{31EC5FB3-F526-4AA3-A5CA-8CEE174EFAA3}">
      <dgm:prSet/>
      <dgm:spPr/>
      <dgm:t>
        <a:bodyPr/>
        <a:lstStyle/>
        <a:p>
          <a:endParaRPr lang="zh-CN" altLang="en-US"/>
        </a:p>
      </dgm:t>
    </dgm:pt>
    <dgm:pt modelId="{CC6664C5-3C08-4424-B97D-963EBB29491E}">
      <dgm:prSet phldrT="[文本]" custT="1"/>
      <dgm:spPr/>
      <dgm:t>
        <a:bodyPr/>
        <a:lstStyle/>
        <a:p>
          <a:pPr rtl="0"/>
          <a:r>
            <a:rPr lang="zh-CN" altLang="en-US" sz="1600" dirty="0" smtClean="0">
              <a:latin typeface="楷体" panose="02010609060101010101" pitchFamily="49" charset="-122"/>
              <a:ea typeface="楷体" panose="02010609060101010101" pitchFamily="49" charset="-122"/>
            </a:rPr>
            <a:t>因信息披露或者规范运作等方面存在重大缺陷，被本所要求限期改正但公司未在规定期限内改正，公司股票及其衍生品种自前述期限届满的下一交易日起停牌，此后公司在股票及其衍生品种停牌</a:t>
          </a:r>
          <a:r>
            <a:rPr lang="en-US" altLang="zh-CN" sz="1600" dirty="0" smtClean="0">
              <a:latin typeface="楷体" panose="02010609060101010101" pitchFamily="49" charset="-122"/>
              <a:ea typeface="楷体" panose="02010609060101010101" pitchFamily="49" charset="-122"/>
            </a:rPr>
            <a:t>2</a:t>
          </a:r>
          <a:r>
            <a:rPr lang="zh-CN" altLang="en-US" sz="1600" dirty="0" smtClean="0">
              <a:latin typeface="楷体" panose="02010609060101010101" pitchFamily="49" charset="-122"/>
              <a:ea typeface="楷体" panose="02010609060101010101" pitchFamily="49" charset="-122"/>
            </a:rPr>
            <a:t>个月内仍未改正</a:t>
          </a:r>
          <a:endParaRPr lang="zh-CN" altLang="en-US" sz="1600" dirty="0"/>
        </a:p>
      </dgm:t>
    </dgm:pt>
    <dgm:pt modelId="{1A993692-7D6E-4BE9-8160-0B479D337D19}" type="parTrans" cxnId="{21B470C3-126E-496D-A61F-63307B8B5564}">
      <dgm:prSet/>
      <dgm:spPr/>
      <dgm:t>
        <a:bodyPr/>
        <a:lstStyle/>
        <a:p>
          <a:endParaRPr lang="zh-CN" altLang="en-US"/>
        </a:p>
      </dgm:t>
    </dgm:pt>
    <dgm:pt modelId="{F2567ECE-C484-49F7-9675-DAB4B4C9A03A}" type="sibTrans" cxnId="{21B470C3-126E-496D-A61F-63307B8B5564}">
      <dgm:prSet/>
      <dgm:spPr/>
      <dgm:t>
        <a:bodyPr/>
        <a:lstStyle/>
        <a:p>
          <a:endParaRPr lang="zh-CN" altLang="en-US"/>
        </a:p>
      </dgm:t>
    </dgm:pt>
    <dgm:pt modelId="{D4880417-33AD-4D9C-85FD-F859A8C2A69B}">
      <dgm:prSet phldrT="[文本]" custT="1"/>
      <dgm:spPr/>
      <dgm:t>
        <a:bodyPr/>
        <a:lstStyle/>
        <a:p>
          <a:r>
            <a:rPr lang="zh-CN" altLang="en-US" sz="1600" b="1" dirty="0" smtClean="0">
              <a:latin typeface="楷体" pitchFamily="49" charset="-122"/>
              <a:ea typeface="楷体" pitchFamily="49" charset="-122"/>
            </a:rPr>
            <a:t>终止上市情形</a:t>
          </a:r>
        </a:p>
      </dgm:t>
    </dgm:pt>
    <dgm:pt modelId="{1A6F4C4B-8850-4DE0-ADE4-B664791722B0}" type="parTrans" cxnId="{3CD0C602-0AED-4964-A1A7-3F52E488F18F}">
      <dgm:prSet/>
      <dgm:spPr/>
      <dgm:t>
        <a:bodyPr/>
        <a:lstStyle/>
        <a:p>
          <a:endParaRPr lang="zh-CN" altLang="en-US"/>
        </a:p>
      </dgm:t>
    </dgm:pt>
    <dgm:pt modelId="{B71DF11F-D99F-42BA-AC33-6887B5910C8A}" type="sibTrans" cxnId="{3CD0C602-0AED-4964-A1A7-3F52E488F18F}">
      <dgm:prSet/>
      <dgm:spPr/>
      <dgm:t>
        <a:bodyPr/>
        <a:lstStyle/>
        <a:p>
          <a:endParaRPr lang="zh-CN" altLang="en-US"/>
        </a:p>
      </dgm:t>
    </dgm:pt>
    <dgm:pt modelId="{D9B534B5-055A-438A-8573-8926D79216C1}">
      <dgm:prSet phldrT="[文本]" custT="1"/>
      <dgm:spPr/>
      <dgm:t>
        <a:bodyPr/>
        <a:lstStyle/>
        <a:p>
          <a:r>
            <a:rPr lang="zh-CN" altLang="en-US" sz="1600" dirty="0" smtClean="0">
              <a:latin typeface="楷体" panose="02010609060101010101" pitchFamily="49" charset="-122"/>
              <a:ea typeface="楷体" panose="02010609060101010101" pitchFamily="49" charset="-122"/>
            </a:rPr>
            <a:t>被实施退市风险警示之日后</a:t>
          </a:r>
          <a:r>
            <a:rPr lang="en-US" altLang="zh-CN" sz="1600" dirty="0" smtClean="0">
              <a:latin typeface="楷体" panose="02010609060101010101" pitchFamily="49" charset="-122"/>
              <a:ea typeface="楷体" panose="02010609060101010101" pitchFamily="49" charset="-122"/>
            </a:rPr>
            <a:t>2</a:t>
          </a:r>
          <a:r>
            <a:rPr lang="zh-CN" altLang="en-US" sz="1600" dirty="0" smtClean="0">
              <a:latin typeface="楷体" panose="02010609060101010101" pitchFamily="49" charset="-122"/>
              <a:ea typeface="楷体" panose="02010609060101010101" pitchFamily="49" charset="-122"/>
            </a:rPr>
            <a:t>个月内，仍未按要求完成整改</a:t>
          </a:r>
        </a:p>
      </dgm:t>
    </dgm:pt>
    <dgm:pt modelId="{BA8F19EB-533D-4C27-A2EE-5FFEE57261FB}" type="parTrans" cxnId="{CBAD71F4-D2CE-48D9-92B1-5124A678949D}">
      <dgm:prSet/>
      <dgm:spPr/>
      <dgm:t>
        <a:bodyPr/>
        <a:lstStyle/>
        <a:p>
          <a:endParaRPr lang="zh-CN" altLang="en-US"/>
        </a:p>
      </dgm:t>
    </dgm:pt>
    <dgm:pt modelId="{1990F20D-A82A-4CE3-A633-298BC87BA189}" type="sibTrans" cxnId="{CBAD71F4-D2CE-48D9-92B1-5124A678949D}">
      <dgm:prSet/>
      <dgm:spPr/>
      <dgm:t>
        <a:bodyPr/>
        <a:lstStyle/>
        <a:p>
          <a:endParaRPr lang="zh-CN" altLang="en-US"/>
        </a:p>
      </dgm:t>
    </dgm:pt>
    <dgm:pt modelId="{07B891C3-C4AC-402A-80D6-77AE84975FB1}" type="pres">
      <dgm:prSet presAssocID="{09850354-D4BC-49FC-9A5F-E0A669E5942E}" presName="Name0" presStyleCnt="0">
        <dgm:presLayoutVars>
          <dgm:dir/>
          <dgm:animLvl val="lvl"/>
          <dgm:resizeHandles val="exact"/>
        </dgm:presLayoutVars>
      </dgm:prSet>
      <dgm:spPr/>
      <dgm:t>
        <a:bodyPr/>
        <a:lstStyle/>
        <a:p>
          <a:endParaRPr lang="zh-CN" altLang="en-US"/>
        </a:p>
      </dgm:t>
    </dgm:pt>
    <dgm:pt modelId="{40203CAD-9959-469F-9310-A04FD6A5AB31}" type="pres">
      <dgm:prSet presAssocID="{88293BA9-5225-406E-86DC-4F01878964C9}" presName="composite" presStyleCnt="0"/>
      <dgm:spPr/>
    </dgm:pt>
    <dgm:pt modelId="{19567187-BAF1-4B78-AA41-1D910019AF87}" type="pres">
      <dgm:prSet presAssocID="{88293BA9-5225-406E-86DC-4F01878964C9}" presName="parTx" presStyleLbl="alignNode1" presStyleIdx="0" presStyleCnt="2">
        <dgm:presLayoutVars>
          <dgm:chMax val="0"/>
          <dgm:chPref val="0"/>
          <dgm:bulletEnabled val="1"/>
        </dgm:presLayoutVars>
      </dgm:prSet>
      <dgm:spPr/>
      <dgm:t>
        <a:bodyPr/>
        <a:lstStyle/>
        <a:p>
          <a:endParaRPr lang="zh-CN" altLang="en-US"/>
        </a:p>
      </dgm:t>
    </dgm:pt>
    <dgm:pt modelId="{F1AFCED8-C615-45F4-A0BA-842EE98E838D}" type="pres">
      <dgm:prSet presAssocID="{88293BA9-5225-406E-86DC-4F01878964C9}" presName="desTx" presStyleLbl="alignAccFollowNode1" presStyleIdx="0" presStyleCnt="2">
        <dgm:presLayoutVars>
          <dgm:bulletEnabled val="1"/>
        </dgm:presLayoutVars>
      </dgm:prSet>
      <dgm:spPr/>
      <dgm:t>
        <a:bodyPr/>
        <a:lstStyle/>
        <a:p>
          <a:endParaRPr lang="zh-CN" altLang="en-US"/>
        </a:p>
      </dgm:t>
    </dgm:pt>
    <dgm:pt modelId="{DA72F40F-F4A5-49C7-9C1A-FAB471C09B0F}" type="pres">
      <dgm:prSet presAssocID="{014083DF-2122-4A39-AF02-2921E75E226A}" presName="space" presStyleCnt="0"/>
      <dgm:spPr/>
    </dgm:pt>
    <dgm:pt modelId="{BC95F738-E906-4199-93DF-ADFAE1B3CD39}" type="pres">
      <dgm:prSet presAssocID="{D4880417-33AD-4D9C-85FD-F859A8C2A69B}" presName="composite" presStyleCnt="0"/>
      <dgm:spPr/>
    </dgm:pt>
    <dgm:pt modelId="{1EEC30A4-B18B-41AB-945E-D3F400DED2F2}" type="pres">
      <dgm:prSet presAssocID="{D4880417-33AD-4D9C-85FD-F859A8C2A69B}" presName="parTx" presStyleLbl="alignNode1" presStyleIdx="1" presStyleCnt="2">
        <dgm:presLayoutVars>
          <dgm:chMax val="0"/>
          <dgm:chPref val="0"/>
          <dgm:bulletEnabled val="1"/>
        </dgm:presLayoutVars>
      </dgm:prSet>
      <dgm:spPr/>
      <dgm:t>
        <a:bodyPr/>
        <a:lstStyle/>
        <a:p>
          <a:endParaRPr lang="zh-CN" altLang="en-US"/>
        </a:p>
      </dgm:t>
    </dgm:pt>
    <dgm:pt modelId="{6B5652BF-79C9-4034-88D5-4815835807B5}" type="pres">
      <dgm:prSet presAssocID="{D4880417-33AD-4D9C-85FD-F859A8C2A69B}" presName="desTx" presStyleLbl="alignAccFollowNode1" presStyleIdx="1" presStyleCnt="2">
        <dgm:presLayoutVars>
          <dgm:bulletEnabled val="1"/>
        </dgm:presLayoutVars>
      </dgm:prSet>
      <dgm:spPr/>
      <dgm:t>
        <a:bodyPr/>
        <a:lstStyle/>
        <a:p>
          <a:endParaRPr lang="zh-CN" altLang="en-US"/>
        </a:p>
      </dgm:t>
    </dgm:pt>
  </dgm:ptLst>
  <dgm:cxnLst>
    <dgm:cxn modelId="{31EC5FB3-F526-4AA3-A5CA-8CEE174EFAA3}" srcId="{09850354-D4BC-49FC-9A5F-E0A669E5942E}" destId="{88293BA9-5225-406E-86DC-4F01878964C9}" srcOrd="0" destOrd="0" parTransId="{E260702E-DF0D-42B4-9573-62E3D0AD2722}" sibTransId="{014083DF-2122-4A39-AF02-2921E75E226A}"/>
    <dgm:cxn modelId="{BE8518E5-F3C4-4B45-A5A7-F443020F04DA}" type="presOf" srcId="{09850354-D4BC-49FC-9A5F-E0A669E5942E}" destId="{07B891C3-C4AC-402A-80D6-77AE84975FB1}" srcOrd="0" destOrd="0" presId="urn:microsoft.com/office/officeart/2005/8/layout/hList1"/>
    <dgm:cxn modelId="{BAE8C8CF-1C0D-4B8B-852E-EA7707D4CA45}" type="presOf" srcId="{D9B534B5-055A-438A-8573-8926D79216C1}" destId="{6B5652BF-79C9-4034-88D5-4815835807B5}" srcOrd="0" destOrd="0" presId="urn:microsoft.com/office/officeart/2005/8/layout/hList1"/>
    <dgm:cxn modelId="{21B470C3-126E-496D-A61F-63307B8B5564}" srcId="{88293BA9-5225-406E-86DC-4F01878964C9}" destId="{CC6664C5-3C08-4424-B97D-963EBB29491E}" srcOrd="0" destOrd="0" parTransId="{1A993692-7D6E-4BE9-8160-0B479D337D19}" sibTransId="{F2567ECE-C484-49F7-9675-DAB4B4C9A03A}"/>
    <dgm:cxn modelId="{CBAD71F4-D2CE-48D9-92B1-5124A678949D}" srcId="{D4880417-33AD-4D9C-85FD-F859A8C2A69B}" destId="{D9B534B5-055A-438A-8573-8926D79216C1}" srcOrd="0" destOrd="0" parTransId="{BA8F19EB-533D-4C27-A2EE-5FFEE57261FB}" sibTransId="{1990F20D-A82A-4CE3-A633-298BC87BA189}"/>
    <dgm:cxn modelId="{1194923E-772A-4AFA-B1FA-1F09C3F0CDAE}" type="presOf" srcId="{88293BA9-5225-406E-86DC-4F01878964C9}" destId="{19567187-BAF1-4B78-AA41-1D910019AF87}" srcOrd="0" destOrd="0" presId="urn:microsoft.com/office/officeart/2005/8/layout/hList1"/>
    <dgm:cxn modelId="{3CD0C602-0AED-4964-A1A7-3F52E488F18F}" srcId="{09850354-D4BC-49FC-9A5F-E0A669E5942E}" destId="{D4880417-33AD-4D9C-85FD-F859A8C2A69B}" srcOrd="1" destOrd="0" parTransId="{1A6F4C4B-8850-4DE0-ADE4-B664791722B0}" sibTransId="{B71DF11F-D99F-42BA-AC33-6887B5910C8A}"/>
    <dgm:cxn modelId="{5EE8B80F-C92D-4D06-9CAB-F74CC49BBB60}" type="presOf" srcId="{CC6664C5-3C08-4424-B97D-963EBB29491E}" destId="{F1AFCED8-C615-45F4-A0BA-842EE98E838D}" srcOrd="0" destOrd="0" presId="urn:microsoft.com/office/officeart/2005/8/layout/hList1"/>
    <dgm:cxn modelId="{B6F93F3B-7F11-4B4E-AF3F-E0F2AEADBA35}" type="presOf" srcId="{D4880417-33AD-4D9C-85FD-F859A8C2A69B}" destId="{1EEC30A4-B18B-41AB-945E-D3F400DED2F2}" srcOrd="0" destOrd="0" presId="urn:microsoft.com/office/officeart/2005/8/layout/hList1"/>
    <dgm:cxn modelId="{3C787BE9-7565-467B-9A90-F96E4F63FFE7}" type="presParOf" srcId="{07B891C3-C4AC-402A-80D6-77AE84975FB1}" destId="{40203CAD-9959-469F-9310-A04FD6A5AB31}" srcOrd="0" destOrd="0" presId="urn:microsoft.com/office/officeart/2005/8/layout/hList1"/>
    <dgm:cxn modelId="{A9D2B0E2-9E3B-42C7-AD5D-6A04DDC6E90F}" type="presParOf" srcId="{40203CAD-9959-469F-9310-A04FD6A5AB31}" destId="{19567187-BAF1-4B78-AA41-1D910019AF87}" srcOrd="0" destOrd="0" presId="urn:microsoft.com/office/officeart/2005/8/layout/hList1"/>
    <dgm:cxn modelId="{C6EBC8FD-FBE3-43FA-AD6B-20623BC8E1D0}" type="presParOf" srcId="{40203CAD-9959-469F-9310-A04FD6A5AB31}" destId="{F1AFCED8-C615-45F4-A0BA-842EE98E838D}" srcOrd="1" destOrd="0" presId="urn:microsoft.com/office/officeart/2005/8/layout/hList1"/>
    <dgm:cxn modelId="{AFAAE882-9D5E-4D35-BB62-33DB070A0E34}" type="presParOf" srcId="{07B891C3-C4AC-402A-80D6-77AE84975FB1}" destId="{DA72F40F-F4A5-49C7-9C1A-FAB471C09B0F}" srcOrd="1" destOrd="0" presId="urn:microsoft.com/office/officeart/2005/8/layout/hList1"/>
    <dgm:cxn modelId="{40C82E8A-A009-4579-840F-096AC9487315}" type="presParOf" srcId="{07B891C3-C4AC-402A-80D6-77AE84975FB1}" destId="{BC95F738-E906-4199-93DF-ADFAE1B3CD39}" srcOrd="2" destOrd="0" presId="urn:microsoft.com/office/officeart/2005/8/layout/hList1"/>
    <dgm:cxn modelId="{954B2597-3FBA-4139-A69B-2D2D5517E682}" type="presParOf" srcId="{BC95F738-E906-4199-93DF-ADFAE1B3CD39}" destId="{1EEC30A4-B18B-41AB-945E-D3F400DED2F2}" srcOrd="0" destOrd="0" presId="urn:microsoft.com/office/officeart/2005/8/layout/hList1"/>
    <dgm:cxn modelId="{C9736634-5D82-4B8D-86A0-41C4F435DD96}" type="presParOf" srcId="{BC95F738-E906-4199-93DF-ADFAE1B3CD39}" destId="{6B5652BF-79C9-4034-88D5-4815835807B5}"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9850354-D4BC-49FC-9A5F-E0A669E5942E}" type="doc">
      <dgm:prSet loTypeId="urn:microsoft.com/office/officeart/2005/8/layout/hList1" loCatId="list" qsTypeId="urn:microsoft.com/office/officeart/2005/8/quickstyle/simple1" qsCatId="simple" csTypeId="urn:microsoft.com/office/officeart/2005/8/colors/accent5_2" csCatId="accent5" phldr="1"/>
      <dgm:spPr/>
      <dgm:t>
        <a:bodyPr/>
        <a:lstStyle/>
        <a:p>
          <a:endParaRPr lang="zh-CN" altLang="en-US"/>
        </a:p>
      </dgm:t>
    </dgm:pt>
    <dgm:pt modelId="{88293BA9-5225-406E-86DC-4F01878964C9}">
      <dgm:prSet phldrT="[文本]" custT="1"/>
      <dgm:spPr/>
      <dgm:t>
        <a:bodyPr/>
        <a:lstStyle/>
        <a:p>
          <a:r>
            <a:rPr lang="zh-CN" altLang="en-US" sz="1600" b="1" dirty="0" smtClean="0">
              <a:latin typeface="楷体" pitchFamily="49" charset="-122"/>
              <a:ea typeface="楷体" pitchFamily="49" charset="-122"/>
            </a:rPr>
            <a:t>退市风险警示情形</a:t>
          </a:r>
          <a:endParaRPr lang="zh-CN" altLang="en-US" sz="1600" b="1" dirty="0">
            <a:latin typeface="楷体" pitchFamily="49" charset="-122"/>
            <a:ea typeface="楷体" pitchFamily="49" charset="-122"/>
          </a:endParaRPr>
        </a:p>
      </dgm:t>
    </dgm:pt>
    <dgm:pt modelId="{E260702E-DF0D-42B4-9573-62E3D0AD2722}" type="parTrans" cxnId="{31EC5FB3-F526-4AA3-A5CA-8CEE174EFAA3}">
      <dgm:prSet/>
      <dgm:spPr/>
      <dgm:t>
        <a:bodyPr/>
        <a:lstStyle/>
        <a:p>
          <a:endParaRPr lang="zh-CN" altLang="en-US"/>
        </a:p>
      </dgm:t>
    </dgm:pt>
    <dgm:pt modelId="{014083DF-2122-4A39-AF02-2921E75E226A}" type="sibTrans" cxnId="{31EC5FB3-F526-4AA3-A5CA-8CEE174EFAA3}">
      <dgm:prSet/>
      <dgm:spPr/>
      <dgm:t>
        <a:bodyPr/>
        <a:lstStyle/>
        <a:p>
          <a:endParaRPr lang="zh-CN" altLang="en-US"/>
        </a:p>
      </dgm:t>
    </dgm:pt>
    <dgm:pt modelId="{CC6664C5-3C08-4424-B97D-963EBB29491E}">
      <dgm:prSet phldrT="[文本]" custT="1"/>
      <dgm:spPr/>
      <dgm:t>
        <a:bodyPr/>
        <a:lstStyle/>
        <a:p>
          <a:r>
            <a:rPr lang="zh-CN" altLang="en-US" sz="1600" dirty="0" smtClean="0">
              <a:latin typeface="楷体" panose="02010609060101010101" pitchFamily="49" charset="-122"/>
              <a:ea typeface="楷体" panose="02010609060101010101" pitchFamily="49" charset="-122"/>
            </a:rPr>
            <a:t>因公司股本总额或股权分布发生变化，导致连续</a:t>
          </a:r>
          <a:r>
            <a:rPr lang="en-US" altLang="zh-CN" sz="1600" dirty="0" smtClean="0">
              <a:latin typeface="楷体" panose="02010609060101010101" pitchFamily="49" charset="-122"/>
              <a:ea typeface="楷体" panose="02010609060101010101" pitchFamily="49" charset="-122"/>
            </a:rPr>
            <a:t>20</a:t>
          </a:r>
          <a:r>
            <a:rPr lang="zh-CN" altLang="en-US" sz="1600" dirty="0" smtClean="0">
              <a:latin typeface="楷体" panose="02010609060101010101" pitchFamily="49" charset="-122"/>
              <a:ea typeface="楷体" panose="02010609060101010101" pitchFamily="49" charset="-122"/>
            </a:rPr>
            <a:t>个交易日不再具备上市条件，公司股票及其衍生品种自前述期限届满的下一交易日起停牌，此后公司在股票及其衍生品种停牌</a:t>
          </a:r>
          <a:r>
            <a:rPr lang="en-US" altLang="zh-CN" sz="1600" dirty="0" smtClean="0">
              <a:latin typeface="楷体" panose="02010609060101010101" pitchFamily="49" charset="-122"/>
              <a:ea typeface="楷体" panose="02010609060101010101" pitchFamily="49" charset="-122"/>
            </a:rPr>
            <a:t>1</a:t>
          </a:r>
          <a:r>
            <a:rPr lang="zh-CN" altLang="en-US" sz="1600" dirty="0" smtClean="0">
              <a:latin typeface="楷体" panose="02010609060101010101" pitchFamily="49" charset="-122"/>
              <a:ea typeface="楷体" panose="02010609060101010101" pitchFamily="49" charset="-122"/>
            </a:rPr>
            <a:t>个月内仍未解决</a:t>
          </a:r>
          <a:endParaRPr lang="zh-CN" altLang="en-US" sz="1600" dirty="0"/>
        </a:p>
      </dgm:t>
    </dgm:pt>
    <dgm:pt modelId="{1A993692-7D6E-4BE9-8160-0B479D337D19}" type="parTrans" cxnId="{21B470C3-126E-496D-A61F-63307B8B5564}">
      <dgm:prSet/>
      <dgm:spPr/>
      <dgm:t>
        <a:bodyPr/>
        <a:lstStyle/>
        <a:p>
          <a:endParaRPr lang="zh-CN" altLang="en-US"/>
        </a:p>
      </dgm:t>
    </dgm:pt>
    <dgm:pt modelId="{F2567ECE-C484-49F7-9675-DAB4B4C9A03A}" type="sibTrans" cxnId="{21B470C3-126E-496D-A61F-63307B8B5564}">
      <dgm:prSet/>
      <dgm:spPr/>
      <dgm:t>
        <a:bodyPr/>
        <a:lstStyle/>
        <a:p>
          <a:endParaRPr lang="zh-CN" altLang="en-US"/>
        </a:p>
      </dgm:t>
    </dgm:pt>
    <dgm:pt modelId="{D4880417-33AD-4D9C-85FD-F859A8C2A69B}">
      <dgm:prSet phldrT="[文本]" custT="1"/>
      <dgm:spPr/>
      <dgm:t>
        <a:bodyPr/>
        <a:lstStyle/>
        <a:p>
          <a:r>
            <a:rPr lang="zh-CN" altLang="en-US" sz="1600" b="1" dirty="0" smtClean="0">
              <a:latin typeface="楷体" pitchFamily="49" charset="-122"/>
              <a:ea typeface="楷体" pitchFamily="49" charset="-122"/>
            </a:rPr>
            <a:t>终止上市情形</a:t>
          </a:r>
        </a:p>
      </dgm:t>
    </dgm:pt>
    <dgm:pt modelId="{1A6F4C4B-8850-4DE0-ADE4-B664791722B0}" type="parTrans" cxnId="{3CD0C602-0AED-4964-A1A7-3F52E488F18F}">
      <dgm:prSet/>
      <dgm:spPr/>
      <dgm:t>
        <a:bodyPr/>
        <a:lstStyle/>
        <a:p>
          <a:endParaRPr lang="zh-CN" altLang="en-US"/>
        </a:p>
      </dgm:t>
    </dgm:pt>
    <dgm:pt modelId="{B71DF11F-D99F-42BA-AC33-6887B5910C8A}" type="sibTrans" cxnId="{3CD0C602-0AED-4964-A1A7-3F52E488F18F}">
      <dgm:prSet/>
      <dgm:spPr/>
      <dgm:t>
        <a:bodyPr/>
        <a:lstStyle/>
        <a:p>
          <a:endParaRPr lang="zh-CN" altLang="en-US"/>
        </a:p>
      </dgm:t>
    </dgm:pt>
    <dgm:pt modelId="{D9B534B5-055A-438A-8573-8926D79216C1}">
      <dgm:prSet phldrT="[文本]" custT="1"/>
      <dgm:spPr/>
      <dgm:t>
        <a:bodyPr/>
        <a:lstStyle/>
        <a:p>
          <a:r>
            <a:rPr lang="zh-CN" altLang="en-US" sz="1600" dirty="0" smtClean="0">
              <a:latin typeface="楷体" panose="02010609060101010101" pitchFamily="49" charset="-122"/>
              <a:ea typeface="楷体" panose="02010609060101010101" pitchFamily="49" charset="-122"/>
            </a:rPr>
            <a:t>被实施退市风险警示之日后</a:t>
          </a:r>
          <a:r>
            <a:rPr lang="en-US" altLang="zh-CN" sz="1600" dirty="0" smtClean="0">
              <a:latin typeface="楷体" panose="02010609060101010101" pitchFamily="49" charset="-122"/>
              <a:ea typeface="楷体" panose="02010609060101010101" pitchFamily="49" charset="-122"/>
            </a:rPr>
            <a:t>6</a:t>
          </a:r>
          <a:r>
            <a:rPr lang="zh-CN" altLang="en-US" sz="1600" dirty="0" smtClean="0">
              <a:latin typeface="楷体" panose="02010609060101010101" pitchFamily="49" charset="-122"/>
              <a:ea typeface="楷体" panose="02010609060101010101" pitchFamily="49" charset="-122"/>
            </a:rPr>
            <a:t>个月内，仍未解决股本总额或股权分布问题</a:t>
          </a:r>
        </a:p>
      </dgm:t>
    </dgm:pt>
    <dgm:pt modelId="{BA8F19EB-533D-4C27-A2EE-5FFEE57261FB}" type="parTrans" cxnId="{CBAD71F4-D2CE-48D9-92B1-5124A678949D}">
      <dgm:prSet/>
      <dgm:spPr/>
      <dgm:t>
        <a:bodyPr/>
        <a:lstStyle/>
        <a:p>
          <a:endParaRPr lang="zh-CN" altLang="en-US"/>
        </a:p>
      </dgm:t>
    </dgm:pt>
    <dgm:pt modelId="{1990F20D-A82A-4CE3-A633-298BC87BA189}" type="sibTrans" cxnId="{CBAD71F4-D2CE-48D9-92B1-5124A678949D}">
      <dgm:prSet/>
      <dgm:spPr/>
      <dgm:t>
        <a:bodyPr/>
        <a:lstStyle/>
        <a:p>
          <a:endParaRPr lang="zh-CN" altLang="en-US"/>
        </a:p>
      </dgm:t>
    </dgm:pt>
    <dgm:pt modelId="{07B891C3-C4AC-402A-80D6-77AE84975FB1}" type="pres">
      <dgm:prSet presAssocID="{09850354-D4BC-49FC-9A5F-E0A669E5942E}" presName="Name0" presStyleCnt="0">
        <dgm:presLayoutVars>
          <dgm:dir/>
          <dgm:animLvl val="lvl"/>
          <dgm:resizeHandles val="exact"/>
        </dgm:presLayoutVars>
      </dgm:prSet>
      <dgm:spPr/>
      <dgm:t>
        <a:bodyPr/>
        <a:lstStyle/>
        <a:p>
          <a:endParaRPr lang="zh-CN" altLang="en-US"/>
        </a:p>
      </dgm:t>
    </dgm:pt>
    <dgm:pt modelId="{40203CAD-9959-469F-9310-A04FD6A5AB31}" type="pres">
      <dgm:prSet presAssocID="{88293BA9-5225-406E-86DC-4F01878964C9}" presName="composite" presStyleCnt="0"/>
      <dgm:spPr/>
    </dgm:pt>
    <dgm:pt modelId="{19567187-BAF1-4B78-AA41-1D910019AF87}" type="pres">
      <dgm:prSet presAssocID="{88293BA9-5225-406E-86DC-4F01878964C9}" presName="parTx" presStyleLbl="alignNode1" presStyleIdx="0" presStyleCnt="2">
        <dgm:presLayoutVars>
          <dgm:chMax val="0"/>
          <dgm:chPref val="0"/>
          <dgm:bulletEnabled val="1"/>
        </dgm:presLayoutVars>
      </dgm:prSet>
      <dgm:spPr/>
      <dgm:t>
        <a:bodyPr/>
        <a:lstStyle/>
        <a:p>
          <a:endParaRPr lang="zh-CN" altLang="en-US"/>
        </a:p>
      </dgm:t>
    </dgm:pt>
    <dgm:pt modelId="{F1AFCED8-C615-45F4-A0BA-842EE98E838D}" type="pres">
      <dgm:prSet presAssocID="{88293BA9-5225-406E-86DC-4F01878964C9}" presName="desTx" presStyleLbl="alignAccFollowNode1" presStyleIdx="0" presStyleCnt="2">
        <dgm:presLayoutVars>
          <dgm:bulletEnabled val="1"/>
        </dgm:presLayoutVars>
      </dgm:prSet>
      <dgm:spPr/>
      <dgm:t>
        <a:bodyPr/>
        <a:lstStyle/>
        <a:p>
          <a:endParaRPr lang="zh-CN" altLang="en-US"/>
        </a:p>
      </dgm:t>
    </dgm:pt>
    <dgm:pt modelId="{DA72F40F-F4A5-49C7-9C1A-FAB471C09B0F}" type="pres">
      <dgm:prSet presAssocID="{014083DF-2122-4A39-AF02-2921E75E226A}" presName="space" presStyleCnt="0"/>
      <dgm:spPr/>
    </dgm:pt>
    <dgm:pt modelId="{BC95F738-E906-4199-93DF-ADFAE1B3CD39}" type="pres">
      <dgm:prSet presAssocID="{D4880417-33AD-4D9C-85FD-F859A8C2A69B}" presName="composite" presStyleCnt="0"/>
      <dgm:spPr/>
    </dgm:pt>
    <dgm:pt modelId="{1EEC30A4-B18B-41AB-945E-D3F400DED2F2}" type="pres">
      <dgm:prSet presAssocID="{D4880417-33AD-4D9C-85FD-F859A8C2A69B}" presName="parTx" presStyleLbl="alignNode1" presStyleIdx="1" presStyleCnt="2">
        <dgm:presLayoutVars>
          <dgm:chMax val="0"/>
          <dgm:chPref val="0"/>
          <dgm:bulletEnabled val="1"/>
        </dgm:presLayoutVars>
      </dgm:prSet>
      <dgm:spPr/>
      <dgm:t>
        <a:bodyPr/>
        <a:lstStyle/>
        <a:p>
          <a:endParaRPr lang="zh-CN" altLang="en-US"/>
        </a:p>
      </dgm:t>
    </dgm:pt>
    <dgm:pt modelId="{6B5652BF-79C9-4034-88D5-4815835807B5}" type="pres">
      <dgm:prSet presAssocID="{D4880417-33AD-4D9C-85FD-F859A8C2A69B}" presName="desTx" presStyleLbl="alignAccFollowNode1" presStyleIdx="1" presStyleCnt="2">
        <dgm:presLayoutVars>
          <dgm:bulletEnabled val="1"/>
        </dgm:presLayoutVars>
      </dgm:prSet>
      <dgm:spPr/>
      <dgm:t>
        <a:bodyPr/>
        <a:lstStyle/>
        <a:p>
          <a:endParaRPr lang="zh-CN" altLang="en-US"/>
        </a:p>
      </dgm:t>
    </dgm:pt>
  </dgm:ptLst>
  <dgm:cxnLst>
    <dgm:cxn modelId="{04E76414-5A7D-4D33-B5C4-477AA446910C}" type="presOf" srcId="{D9B534B5-055A-438A-8573-8926D79216C1}" destId="{6B5652BF-79C9-4034-88D5-4815835807B5}" srcOrd="0" destOrd="0" presId="urn:microsoft.com/office/officeart/2005/8/layout/hList1"/>
    <dgm:cxn modelId="{A308DBFC-C081-4E1B-9741-D6C56399E371}" type="presOf" srcId="{09850354-D4BC-49FC-9A5F-E0A669E5942E}" destId="{07B891C3-C4AC-402A-80D6-77AE84975FB1}" srcOrd="0" destOrd="0" presId="urn:microsoft.com/office/officeart/2005/8/layout/hList1"/>
    <dgm:cxn modelId="{31EC5FB3-F526-4AA3-A5CA-8CEE174EFAA3}" srcId="{09850354-D4BC-49FC-9A5F-E0A669E5942E}" destId="{88293BA9-5225-406E-86DC-4F01878964C9}" srcOrd="0" destOrd="0" parTransId="{E260702E-DF0D-42B4-9573-62E3D0AD2722}" sibTransId="{014083DF-2122-4A39-AF02-2921E75E226A}"/>
    <dgm:cxn modelId="{4B049771-155A-4DA9-8F15-F7D4545F1002}" type="presOf" srcId="{CC6664C5-3C08-4424-B97D-963EBB29491E}" destId="{F1AFCED8-C615-45F4-A0BA-842EE98E838D}" srcOrd="0" destOrd="0" presId="urn:microsoft.com/office/officeart/2005/8/layout/hList1"/>
    <dgm:cxn modelId="{21B470C3-126E-496D-A61F-63307B8B5564}" srcId="{88293BA9-5225-406E-86DC-4F01878964C9}" destId="{CC6664C5-3C08-4424-B97D-963EBB29491E}" srcOrd="0" destOrd="0" parTransId="{1A993692-7D6E-4BE9-8160-0B479D337D19}" sibTransId="{F2567ECE-C484-49F7-9675-DAB4B4C9A03A}"/>
    <dgm:cxn modelId="{71A34A05-7CCD-4525-BC0D-580DAB42F23A}" type="presOf" srcId="{88293BA9-5225-406E-86DC-4F01878964C9}" destId="{19567187-BAF1-4B78-AA41-1D910019AF87}" srcOrd="0" destOrd="0" presId="urn:microsoft.com/office/officeart/2005/8/layout/hList1"/>
    <dgm:cxn modelId="{CBAD71F4-D2CE-48D9-92B1-5124A678949D}" srcId="{D4880417-33AD-4D9C-85FD-F859A8C2A69B}" destId="{D9B534B5-055A-438A-8573-8926D79216C1}" srcOrd="0" destOrd="0" parTransId="{BA8F19EB-533D-4C27-A2EE-5FFEE57261FB}" sibTransId="{1990F20D-A82A-4CE3-A633-298BC87BA189}"/>
    <dgm:cxn modelId="{6081B108-BE23-446B-9678-415B9CB6910E}" type="presOf" srcId="{D4880417-33AD-4D9C-85FD-F859A8C2A69B}" destId="{1EEC30A4-B18B-41AB-945E-D3F400DED2F2}" srcOrd="0" destOrd="0" presId="urn:microsoft.com/office/officeart/2005/8/layout/hList1"/>
    <dgm:cxn modelId="{3CD0C602-0AED-4964-A1A7-3F52E488F18F}" srcId="{09850354-D4BC-49FC-9A5F-E0A669E5942E}" destId="{D4880417-33AD-4D9C-85FD-F859A8C2A69B}" srcOrd="1" destOrd="0" parTransId="{1A6F4C4B-8850-4DE0-ADE4-B664791722B0}" sibTransId="{B71DF11F-D99F-42BA-AC33-6887B5910C8A}"/>
    <dgm:cxn modelId="{1FF9C06E-54FA-478C-B288-2C1737D3411A}" type="presParOf" srcId="{07B891C3-C4AC-402A-80D6-77AE84975FB1}" destId="{40203CAD-9959-469F-9310-A04FD6A5AB31}" srcOrd="0" destOrd="0" presId="urn:microsoft.com/office/officeart/2005/8/layout/hList1"/>
    <dgm:cxn modelId="{C497755D-44B3-4C7F-BE02-7A46024EF3CE}" type="presParOf" srcId="{40203CAD-9959-469F-9310-A04FD6A5AB31}" destId="{19567187-BAF1-4B78-AA41-1D910019AF87}" srcOrd="0" destOrd="0" presId="urn:microsoft.com/office/officeart/2005/8/layout/hList1"/>
    <dgm:cxn modelId="{31BC3830-1A94-43BB-A52C-1DC7056BA57B}" type="presParOf" srcId="{40203CAD-9959-469F-9310-A04FD6A5AB31}" destId="{F1AFCED8-C615-45F4-A0BA-842EE98E838D}" srcOrd="1" destOrd="0" presId="urn:microsoft.com/office/officeart/2005/8/layout/hList1"/>
    <dgm:cxn modelId="{916ABA75-70CA-4EED-BE1B-1B116FDCF588}" type="presParOf" srcId="{07B891C3-C4AC-402A-80D6-77AE84975FB1}" destId="{DA72F40F-F4A5-49C7-9C1A-FAB471C09B0F}" srcOrd="1" destOrd="0" presId="urn:microsoft.com/office/officeart/2005/8/layout/hList1"/>
    <dgm:cxn modelId="{E98C508D-8DB9-4B96-A061-43483C45AEB6}" type="presParOf" srcId="{07B891C3-C4AC-402A-80D6-77AE84975FB1}" destId="{BC95F738-E906-4199-93DF-ADFAE1B3CD39}" srcOrd="2" destOrd="0" presId="urn:microsoft.com/office/officeart/2005/8/layout/hList1"/>
    <dgm:cxn modelId="{EEDEE310-B37D-474A-B2AA-14EEDC911197}" type="presParOf" srcId="{BC95F738-E906-4199-93DF-ADFAE1B3CD39}" destId="{1EEC30A4-B18B-41AB-945E-D3F400DED2F2}" srcOrd="0" destOrd="0" presId="urn:microsoft.com/office/officeart/2005/8/layout/hList1"/>
    <dgm:cxn modelId="{FE642BF0-2F1A-4333-823D-5FAFD6CE4BF3}" type="presParOf" srcId="{BC95F738-E906-4199-93DF-ADFAE1B3CD39}" destId="{6B5652BF-79C9-4034-88D5-4815835807B5}"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9850354-D4BC-49FC-9A5F-E0A669E5942E}" type="doc">
      <dgm:prSet loTypeId="urn:microsoft.com/office/officeart/2005/8/layout/hList1" loCatId="list" qsTypeId="urn:microsoft.com/office/officeart/2005/8/quickstyle/simple1" qsCatId="simple" csTypeId="urn:microsoft.com/office/officeart/2005/8/colors/accent5_4" csCatId="accent5" phldr="1"/>
      <dgm:spPr/>
      <dgm:t>
        <a:bodyPr/>
        <a:lstStyle/>
        <a:p>
          <a:endParaRPr lang="zh-CN" altLang="en-US"/>
        </a:p>
      </dgm:t>
    </dgm:pt>
    <dgm:pt modelId="{88293BA9-5225-406E-86DC-4F01878964C9}">
      <dgm:prSet phldrT="[文本]" custT="1"/>
      <dgm:spPr/>
      <dgm:t>
        <a:bodyPr/>
        <a:lstStyle/>
        <a:p>
          <a:r>
            <a:rPr lang="zh-CN" altLang="en-US" sz="1600" b="1" dirty="0" smtClean="0">
              <a:latin typeface="楷体" pitchFamily="49" charset="-122"/>
              <a:ea typeface="楷体" pitchFamily="49" charset="-122"/>
            </a:rPr>
            <a:t>退市风险警示情形</a:t>
          </a:r>
          <a:endParaRPr lang="zh-CN" altLang="en-US" sz="1600" b="1" dirty="0">
            <a:latin typeface="楷体" pitchFamily="49" charset="-122"/>
            <a:ea typeface="楷体" pitchFamily="49" charset="-122"/>
          </a:endParaRPr>
        </a:p>
      </dgm:t>
    </dgm:pt>
    <dgm:pt modelId="{E260702E-DF0D-42B4-9573-62E3D0AD2722}" type="parTrans" cxnId="{31EC5FB3-F526-4AA3-A5CA-8CEE174EFAA3}">
      <dgm:prSet/>
      <dgm:spPr/>
      <dgm:t>
        <a:bodyPr/>
        <a:lstStyle/>
        <a:p>
          <a:endParaRPr lang="zh-CN" altLang="en-US"/>
        </a:p>
      </dgm:t>
    </dgm:pt>
    <dgm:pt modelId="{014083DF-2122-4A39-AF02-2921E75E226A}" type="sibTrans" cxnId="{31EC5FB3-F526-4AA3-A5CA-8CEE174EFAA3}">
      <dgm:prSet/>
      <dgm:spPr/>
      <dgm:t>
        <a:bodyPr/>
        <a:lstStyle/>
        <a:p>
          <a:endParaRPr lang="zh-CN" altLang="en-US"/>
        </a:p>
      </dgm:t>
    </dgm:pt>
    <dgm:pt modelId="{CC6664C5-3C08-4424-B97D-963EBB29491E}">
      <dgm:prSet phldrT="[文本]" custT="1"/>
      <dgm:spPr/>
      <dgm:t>
        <a:bodyPr/>
        <a:lstStyle/>
        <a:p>
          <a:r>
            <a:rPr lang="zh-CN" altLang="en-US" sz="1600" dirty="0" smtClean="0">
              <a:latin typeface="楷体" panose="02010609060101010101" pitchFamily="49" charset="-122"/>
              <a:ea typeface="楷体" panose="02010609060101010101" pitchFamily="49" charset="-122"/>
            </a:rPr>
            <a:t>公司可能被依法强制解散</a:t>
          </a:r>
          <a:endParaRPr lang="zh-CN" altLang="en-US" sz="1600" dirty="0"/>
        </a:p>
      </dgm:t>
    </dgm:pt>
    <dgm:pt modelId="{1A993692-7D6E-4BE9-8160-0B479D337D19}" type="parTrans" cxnId="{21B470C3-126E-496D-A61F-63307B8B5564}">
      <dgm:prSet/>
      <dgm:spPr/>
      <dgm:t>
        <a:bodyPr/>
        <a:lstStyle/>
        <a:p>
          <a:endParaRPr lang="zh-CN" altLang="en-US"/>
        </a:p>
      </dgm:t>
    </dgm:pt>
    <dgm:pt modelId="{F2567ECE-C484-49F7-9675-DAB4B4C9A03A}" type="sibTrans" cxnId="{21B470C3-126E-496D-A61F-63307B8B5564}">
      <dgm:prSet/>
      <dgm:spPr/>
      <dgm:t>
        <a:bodyPr/>
        <a:lstStyle/>
        <a:p>
          <a:endParaRPr lang="zh-CN" altLang="en-US"/>
        </a:p>
      </dgm:t>
    </dgm:pt>
    <dgm:pt modelId="{5D9FEA28-DBC2-4EDC-9EBA-9DD9A8B8D442}">
      <dgm:prSet phldrT="[文本]" custT="1"/>
      <dgm:spPr/>
      <dgm:t>
        <a:bodyPr/>
        <a:lstStyle/>
        <a:p>
          <a:r>
            <a:rPr lang="zh-CN" altLang="en-US" sz="1600" dirty="0" smtClean="0">
              <a:latin typeface="楷体" panose="02010609060101010101" pitchFamily="49" charset="-122"/>
              <a:ea typeface="楷体" panose="02010609060101010101" pitchFamily="49" charset="-122"/>
            </a:rPr>
            <a:t>法院依法受理公司重整、和解和破产清算申请</a:t>
          </a:r>
          <a:endParaRPr lang="zh-CN" altLang="en-US" sz="1600" dirty="0"/>
        </a:p>
      </dgm:t>
    </dgm:pt>
    <dgm:pt modelId="{382789FF-14C8-4CAC-818F-EE9504FC596D}" type="parTrans" cxnId="{79B91677-1F2D-469E-BD2D-02B5184C835B}">
      <dgm:prSet/>
      <dgm:spPr/>
      <dgm:t>
        <a:bodyPr/>
        <a:lstStyle/>
        <a:p>
          <a:endParaRPr lang="zh-CN" altLang="en-US"/>
        </a:p>
      </dgm:t>
    </dgm:pt>
    <dgm:pt modelId="{F40162B7-2466-48F2-8868-BB1DE12C7D98}" type="sibTrans" cxnId="{79B91677-1F2D-469E-BD2D-02B5184C835B}">
      <dgm:prSet/>
      <dgm:spPr/>
      <dgm:t>
        <a:bodyPr/>
        <a:lstStyle/>
        <a:p>
          <a:endParaRPr lang="zh-CN" altLang="en-US"/>
        </a:p>
      </dgm:t>
    </dgm:pt>
    <dgm:pt modelId="{D4880417-33AD-4D9C-85FD-F859A8C2A69B}">
      <dgm:prSet phldrT="[文本]" custT="1"/>
      <dgm:spPr/>
      <dgm:t>
        <a:bodyPr/>
        <a:lstStyle/>
        <a:p>
          <a:r>
            <a:rPr lang="zh-CN" altLang="en-US" sz="1600" b="1" dirty="0" smtClean="0">
              <a:latin typeface="楷体" pitchFamily="49" charset="-122"/>
              <a:ea typeface="楷体" pitchFamily="49" charset="-122"/>
            </a:rPr>
            <a:t>终止上市情形</a:t>
          </a:r>
        </a:p>
      </dgm:t>
    </dgm:pt>
    <dgm:pt modelId="{1A6F4C4B-8850-4DE0-ADE4-B664791722B0}" type="parTrans" cxnId="{3CD0C602-0AED-4964-A1A7-3F52E488F18F}">
      <dgm:prSet/>
      <dgm:spPr/>
      <dgm:t>
        <a:bodyPr/>
        <a:lstStyle/>
        <a:p>
          <a:endParaRPr lang="zh-CN" altLang="en-US"/>
        </a:p>
      </dgm:t>
    </dgm:pt>
    <dgm:pt modelId="{B71DF11F-D99F-42BA-AC33-6887B5910C8A}" type="sibTrans" cxnId="{3CD0C602-0AED-4964-A1A7-3F52E488F18F}">
      <dgm:prSet/>
      <dgm:spPr/>
      <dgm:t>
        <a:bodyPr/>
        <a:lstStyle/>
        <a:p>
          <a:endParaRPr lang="zh-CN" altLang="en-US"/>
        </a:p>
      </dgm:t>
    </dgm:pt>
    <dgm:pt modelId="{D9B534B5-055A-438A-8573-8926D79216C1}">
      <dgm:prSet phldrT="[文本]" custT="1"/>
      <dgm:spPr/>
      <dgm:t>
        <a:bodyPr/>
        <a:lstStyle/>
        <a:p>
          <a:r>
            <a:rPr lang="zh-CN" altLang="en-US" sz="1600" dirty="0" smtClean="0">
              <a:latin typeface="楷体" panose="02010609060101010101" pitchFamily="49" charset="-122"/>
              <a:ea typeface="楷体" panose="02010609060101010101" pitchFamily="49" charset="-122"/>
            </a:rPr>
            <a:t>公司依法被吊销营业执照、被责令关闭或者被撤销等强制解散条件成就，或者法院裁定公司破产</a:t>
          </a:r>
        </a:p>
      </dgm:t>
    </dgm:pt>
    <dgm:pt modelId="{BA8F19EB-533D-4C27-A2EE-5FFEE57261FB}" type="parTrans" cxnId="{CBAD71F4-D2CE-48D9-92B1-5124A678949D}">
      <dgm:prSet/>
      <dgm:spPr/>
      <dgm:t>
        <a:bodyPr/>
        <a:lstStyle/>
        <a:p>
          <a:endParaRPr lang="zh-CN" altLang="en-US"/>
        </a:p>
      </dgm:t>
    </dgm:pt>
    <dgm:pt modelId="{1990F20D-A82A-4CE3-A633-298BC87BA189}" type="sibTrans" cxnId="{CBAD71F4-D2CE-48D9-92B1-5124A678949D}">
      <dgm:prSet/>
      <dgm:spPr/>
      <dgm:t>
        <a:bodyPr/>
        <a:lstStyle/>
        <a:p>
          <a:endParaRPr lang="zh-CN" altLang="en-US"/>
        </a:p>
      </dgm:t>
    </dgm:pt>
    <dgm:pt modelId="{EC0AFA0D-A9A1-43C7-BCFC-FC0AFCF439B0}">
      <dgm:prSet phldrT="[文本]" custT="1"/>
      <dgm:spPr/>
      <dgm:t>
        <a:bodyPr/>
        <a:lstStyle/>
        <a:p>
          <a:endParaRPr lang="zh-CN" altLang="en-US" sz="1600" dirty="0"/>
        </a:p>
      </dgm:t>
    </dgm:pt>
    <dgm:pt modelId="{F0B85503-D912-43A0-8608-BBBA42787D05}" type="parTrans" cxnId="{B31226B5-077F-426D-9BBB-28C8E92DBAF8}">
      <dgm:prSet/>
      <dgm:spPr/>
    </dgm:pt>
    <dgm:pt modelId="{1C8FA477-5159-46B1-9951-B8C217AC427F}" type="sibTrans" cxnId="{B31226B5-077F-426D-9BBB-28C8E92DBAF8}">
      <dgm:prSet/>
      <dgm:spPr/>
    </dgm:pt>
    <dgm:pt modelId="{07B891C3-C4AC-402A-80D6-77AE84975FB1}" type="pres">
      <dgm:prSet presAssocID="{09850354-D4BC-49FC-9A5F-E0A669E5942E}" presName="Name0" presStyleCnt="0">
        <dgm:presLayoutVars>
          <dgm:dir/>
          <dgm:animLvl val="lvl"/>
          <dgm:resizeHandles val="exact"/>
        </dgm:presLayoutVars>
      </dgm:prSet>
      <dgm:spPr/>
      <dgm:t>
        <a:bodyPr/>
        <a:lstStyle/>
        <a:p>
          <a:endParaRPr lang="zh-CN" altLang="en-US"/>
        </a:p>
      </dgm:t>
    </dgm:pt>
    <dgm:pt modelId="{40203CAD-9959-469F-9310-A04FD6A5AB31}" type="pres">
      <dgm:prSet presAssocID="{88293BA9-5225-406E-86DC-4F01878964C9}" presName="composite" presStyleCnt="0"/>
      <dgm:spPr/>
    </dgm:pt>
    <dgm:pt modelId="{19567187-BAF1-4B78-AA41-1D910019AF87}" type="pres">
      <dgm:prSet presAssocID="{88293BA9-5225-406E-86DC-4F01878964C9}" presName="parTx" presStyleLbl="alignNode1" presStyleIdx="0" presStyleCnt="2">
        <dgm:presLayoutVars>
          <dgm:chMax val="0"/>
          <dgm:chPref val="0"/>
          <dgm:bulletEnabled val="1"/>
        </dgm:presLayoutVars>
      </dgm:prSet>
      <dgm:spPr/>
      <dgm:t>
        <a:bodyPr/>
        <a:lstStyle/>
        <a:p>
          <a:endParaRPr lang="zh-CN" altLang="en-US"/>
        </a:p>
      </dgm:t>
    </dgm:pt>
    <dgm:pt modelId="{F1AFCED8-C615-45F4-A0BA-842EE98E838D}" type="pres">
      <dgm:prSet presAssocID="{88293BA9-5225-406E-86DC-4F01878964C9}" presName="desTx" presStyleLbl="alignAccFollowNode1" presStyleIdx="0" presStyleCnt="2">
        <dgm:presLayoutVars>
          <dgm:bulletEnabled val="1"/>
        </dgm:presLayoutVars>
      </dgm:prSet>
      <dgm:spPr/>
      <dgm:t>
        <a:bodyPr/>
        <a:lstStyle/>
        <a:p>
          <a:endParaRPr lang="zh-CN" altLang="en-US"/>
        </a:p>
      </dgm:t>
    </dgm:pt>
    <dgm:pt modelId="{DA72F40F-F4A5-49C7-9C1A-FAB471C09B0F}" type="pres">
      <dgm:prSet presAssocID="{014083DF-2122-4A39-AF02-2921E75E226A}" presName="space" presStyleCnt="0"/>
      <dgm:spPr/>
    </dgm:pt>
    <dgm:pt modelId="{BC95F738-E906-4199-93DF-ADFAE1B3CD39}" type="pres">
      <dgm:prSet presAssocID="{D4880417-33AD-4D9C-85FD-F859A8C2A69B}" presName="composite" presStyleCnt="0"/>
      <dgm:spPr/>
    </dgm:pt>
    <dgm:pt modelId="{1EEC30A4-B18B-41AB-945E-D3F400DED2F2}" type="pres">
      <dgm:prSet presAssocID="{D4880417-33AD-4D9C-85FD-F859A8C2A69B}" presName="parTx" presStyleLbl="alignNode1" presStyleIdx="1" presStyleCnt="2">
        <dgm:presLayoutVars>
          <dgm:chMax val="0"/>
          <dgm:chPref val="0"/>
          <dgm:bulletEnabled val="1"/>
        </dgm:presLayoutVars>
      </dgm:prSet>
      <dgm:spPr/>
      <dgm:t>
        <a:bodyPr/>
        <a:lstStyle/>
        <a:p>
          <a:endParaRPr lang="zh-CN" altLang="en-US"/>
        </a:p>
      </dgm:t>
    </dgm:pt>
    <dgm:pt modelId="{6B5652BF-79C9-4034-88D5-4815835807B5}" type="pres">
      <dgm:prSet presAssocID="{D4880417-33AD-4D9C-85FD-F859A8C2A69B}" presName="desTx" presStyleLbl="alignAccFollowNode1" presStyleIdx="1" presStyleCnt="2">
        <dgm:presLayoutVars>
          <dgm:bulletEnabled val="1"/>
        </dgm:presLayoutVars>
      </dgm:prSet>
      <dgm:spPr/>
      <dgm:t>
        <a:bodyPr/>
        <a:lstStyle/>
        <a:p>
          <a:endParaRPr lang="zh-CN" altLang="en-US"/>
        </a:p>
      </dgm:t>
    </dgm:pt>
  </dgm:ptLst>
  <dgm:cxnLst>
    <dgm:cxn modelId="{B31226B5-077F-426D-9BBB-28C8E92DBAF8}" srcId="{88293BA9-5225-406E-86DC-4F01878964C9}" destId="{EC0AFA0D-A9A1-43C7-BCFC-FC0AFCF439B0}" srcOrd="1" destOrd="0" parTransId="{F0B85503-D912-43A0-8608-BBBA42787D05}" sibTransId="{1C8FA477-5159-46B1-9951-B8C217AC427F}"/>
    <dgm:cxn modelId="{31EC5FB3-F526-4AA3-A5CA-8CEE174EFAA3}" srcId="{09850354-D4BC-49FC-9A5F-E0A669E5942E}" destId="{88293BA9-5225-406E-86DC-4F01878964C9}" srcOrd="0" destOrd="0" parTransId="{E260702E-DF0D-42B4-9573-62E3D0AD2722}" sibTransId="{014083DF-2122-4A39-AF02-2921E75E226A}"/>
    <dgm:cxn modelId="{ED963956-0444-4A46-918F-C6FF5CB9DA08}" type="presOf" srcId="{09850354-D4BC-49FC-9A5F-E0A669E5942E}" destId="{07B891C3-C4AC-402A-80D6-77AE84975FB1}" srcOrd="0" destOrd="0" presId="urn:microsoft.com/office/officeart/2005/8/layout/hList1"/>
    <dgm:cxn modelId="{0FD481F9-9AC1-4C0D-BA57-8FCAE7733510}" type="presOf" srcId="{CC6664C5-3C08-4424-B97D-963EBB29491E}" destId="{F1AFCED8-C615-45F4-A0BA-842EE98E838D}" srcOrd="0" destOrd="0" presId="urn:microsoft.com/office/officeart/2005/8/layout/hList1"/>
    <dgm:cxn modelId="{21B470C3-126E-496D-A61F-63307B8B5564}" srcId="{88293BA9-5225-406E-86DC-4F01878964C9}" destId="{CC6664C5-3C08-4424-B97D-963EBB29491E}" srcOrd="0" destOrd="0" parTransId="{1A993692-7D6E-4BE9-8160-0B479D337D19}" sibTransId="{F2567ECE-C484-49F7-9675-DAB4B4C9A03A}"/>
    <dgm:cxn modelId="{A1328F5E-0E5C-4561-8A69-DAE3CEF4A776}" type="presOf" srcId="{D9B534B5-055A-438A-8573-8926D79216C1}" destId="{6B5652BF-79C9-4034-88D5-4815835807B5}" srcOrd="0" destOrd="0" presId="urn:microsoft.com/office/officeart/2005/8/layout/hList1"/>
    <dgm:cxn modelId="{07A613C7-663F-427D-950F-CB7D8F27B10D}" type="presOf" srcId="{88293BA9-5225-406E-86DC-4F01878964C9}" destId="{19567187-BAF1-4B78-AA41-1D910019AF87}" srcOrd="0" destOrd="0" presId="urn:microsoft.com/office/officeart/2005/8/layout/hList1"/>
    <dgm:cxn modelId="{CBAD71F4-D2CE-48D9-92B1-5124A678949D}" srcId="{D4880417-33AD-4D9C-85FD-F859A8C2A69B}" destId="{D9B534B5-055A-438A-8573-8926D79216C1}" srcOrd="0" destOrd="0" parTransId="{BA8F19EB-533D-4C27-A2EE-5FFEE57261FB}" sibTransId="{1990F20D-A82A-4CE3-A633-298BC87BA189}"/>
    <dgm:cxn modelId="{659DF29D-25CF-4271-AB11-672B7DFF264B}" type="presOf" srcId="{D4880417-33AD-4D9C-85FD-F859A8C2A69B}" destId="{1EEC30A4-B18B-41AB-945E-D3F400DED2F2}" srcOrd="0" destOrd="0" presId="urn:microsoft.com/office/officeart/2005/8/layout/hList1"/>
    <dgm:cxn modelId="{79B91677-1F2D-469E-BD2D-02B5184C835B}" srcId="{88293BA9-5225-406E-86DC-4F01878964C9}" destId="{5D9FEA28-DBC2-4EDC-9EBA-9DD9A8B8D442}" srcOrd="2" destOrd="0" parTransId="{382789FF-14C8-4CAC-818F-EE9504FC596D}" sibTransId="{F40162B7-2466-48F2-8868-BB1DE12C7D98}"/>
    <dgm:cxn modelId="{8E973DE2-A5AF-4A92-9581-B1223E07E99D}" type="presOf" srcId="{EC0AFA0D-A9A1-43C7-BCFC-FC0AFCF439B0}" destId="{F1AFCED8-C615-45F4-A0BA-842EE98E838D}" srcOrd="0" destOrd="1" presId="urn:microsoft.com/office/officeart/2005/8/layout/hList1"/>
    <dgm:cxn modelId="{3CD0C602-0AED-4964-A1A7-3F52E488F18F}" srcId="{09850354-D4BC-49FC-9A5F-E0A669E5942E}" destId="{D4880417-33AD-4D9C-85FD-F859A8C2A69B}" srcOrd="1" destOrd="0" parTransId="{1A6F4C4B-8850-4DE0-ADE4-B664791722B0}" sibTransId="{B71DF11F-D99F-42BA-AC33-6887B5910C8A}"/>
    <dgm:cxn modelId="{DEB8316F-53D7-497B-8748-218240710B9B}" type="presOf" srcId="{5D9FEA28-DBC2-4EDC-9EBA-9DD9A8B8D442}" destId="{F1AFCED8-C615-45F4-A0BA-842EE98E838D}" srcOrd="0" destOrd="2" presId="urn:microsoft.com/office/officeart/2005/8/layout/hList1"/>
    <dgm:cxn modelId="{D7B76C02-F871-4A76-A35D-54002A24BA58}" type="presParOf" srcId="{07B891C3-C4AC-402A-80D6-77AE84975FB1}" destId="{40203CAD-9959-469F-9310-A04FD6A5AB31}" srcOrd="0" destOrd="0" presId="urn:microsoft.com/office/officeart/2005/8/layout/hList1"/>
    <dgm:cxn modelId="{8C14660A-99B5-4CB9-AA6E-587BBA9727CD}" type="presParOf" srcId="{40203CAD-9959-469F-9310-A04FD6A5AB31}" destId="{19567187-BAF1-4B78-AA41-1D910019AF87}" srcOrd="0" destOrd="0" presId="urn:microsoft.com/office/officeart/2005/8/layout/hList1"/>
    <dgm:cxn modelId="{66AA4FE5-06DB-46CB-9D39-D8D509A58569}" type="presParOf" srcId="{40203CAD-9959-469F-9310-A04FD6A5AB31}" destId="{F1AFCED8-C615-45F4-A0BA-842EE98E838D}" srcOrd="1" destOrd="0" presId="urn:microsoft.com/office/officeart/2005/8/layout/hList1"/>
    <dgm:cxn modelId="{FE356316-4BC3-4F77-B945-36968574F0BD}" type="presParOf" srcId="{07B891C3-C4AC-402A-80D6-77AE84975FB1}" destId="{DA72F40F-F4A5-49C7-9C1A-FAB471C09B0F}" srcOrd="1" destOrd="0" presId="urn:microsoft.com/office/officeart/2005/8/layout/hList1"/>
    <dgm:cxn modelId="{0DD22BE1-72FF-4EBA-91F7-48A6D91131FE}" type="presParOf" srcId="{07B891C3-C4AC-402A-80D6-77AE84975FB1}" destId="{BC95F738-E906-4199-93DF-ADFAE1B3CD39}" srcOrd="2" destOrd="0" presId="urn:microsoft.com/office/officeart/2005/8/layout/hList1"/>
    <dgm:cxn modelId="{7D840BBA-329F-48E2-8C12-78632BAF0024}" type="presParOf" srcId="{BC95F738-E906-4199-93DF-ADFAE1B3CD39}" destId="{1EEC30A4-B18B-41AB-945E-D3F400DED2F2}" srcOrd="0" destOrd="0" presId="urn:microsoft.com/office/officeart/2005/8/layout/hList1"/>
    <dgm:cxn modelId="{098899BE-DFF0-45BB-BD8E-771ABC026AB5}" type="presParOf" srcId="{BC95F738-E906-4199-93DF-ADFAE1B3CD39}" destId="{6B5652BF-79C9-4034-88D5-4815835807B5}"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F064797-9FEA-4CD2-A63A-1C21A5D457B3}" type="doc">
      <dgm:prSet loTypeId="urn:microsoft.com/office/officeart/2005/8/layout/cycle6" loCatId="cycle" qsTypeId="urn:microsoft.com/office/officeart/2005/8/quickstyle/simple1" qsCatId="simple" csTypeId="urn:microsoft.com/office/officeart/2005/8/colors/accent5_4" csCatId="accent5" phldr="1"/>
      <dgm:spPr/>
      <dgm:t>
        <a:bodyPr/>
        <a:lstStyle/>
        <a:p>
          <a:endParaRPr lang="zh-CN" altLang="en-US"/>
        </a:p>
      </dgm:t>
    </dgm:pt>
    <dgm:pt modelId="{5F010B55-A963-4031-A927-046A6E326C54}">
      <dgm:prSet phldrT="[文本]"/>
      <dgm:spPr/>
      <dgm:t>
        <a:bodyPr/>
        <a:lstStyle/>
        <a:p>
          <a:r>
            <a:rPr lang="en-US" altLang="zh-CN" dirty="0" smtClean="0"/>
            <a:t>1</a:t>
          </a:r>
          <a:endParaRPr lang="zh-CN" altLang="en-US" dirty="0"/>
        </a:p>
      </dgm:t>
    </dgm:pt>
    <dgm:pt modelId="{97FE9720-E09C-4940-8DBB-1BCF27DB17D6}" type="parTrans" cxnId="{EAE834CE-819F-453E-A88D-86EC106F831D}">
      <dgm:prSet/>
      <dgm:spPr/>
      <dgm:t>
        <a:bodyPr/>
        <a:lstStyle/>
        <a:p>
          <a:endParaRPr lang="zh-CN" altLang="en-US"/>
        </a:p>
      </dgm:t>
    </dgm:pt>
    <dgm:pt modelId="{F8E3B3DB-3A90-4F32-8915-72BFCF020C9B}" type="sibTrans" cxnId="{EAE834CE-819F-453E-A88D-86EC106F831D}">
      <dgm:prSet/>
      <dgm:spPr/>
      <dgm:t>
        <a:bodyPr/>
        <a:lstStyle/>
        <a:p>
          <a:endParaRPr lang="zh-CN" altLang="en-US"/>
        </a:p>
      </dgm:t>
    </dgm:pt>
    <dgm:pt modelId="{F1F0A272-DAAF-4CBA-BE7E-3F9F83799CE0}">
      <dgm:prSet phldrT="[文本]"/>
      <dgm:spPr/>
      <dgm:t>
        <a:bodyPr/>
        <a:lstStyle/>
        <a:p>
          <a:r>
            <a:rPr lang="en-US" altLang="zh-CN" dirty="0" smtClean="0"/>
            <a:t>2</a:t>
          </a:r>
          <a:endParaRPr lang="zh-CN" altLang="en-US" dirty="0"/>
        </a:p>
      </dgm:t>
    </dgm:pt>
    <dgm:pt modelId="{7ABE7CCD-28CF-4434-9444-364EEACD0162}" type="parTrans" cxnId="{771B4F5E-52B3-4E48-A463-AC79CFE969DD}">
      <dgm:prSet/>
      <dgm:spPr/>
      <dgm:t>
        <a:bodyPr/>
        <a:lstStyle/>
        <a:p>
          <a:endParaRPr lang="zh-CN" altLang="en-US"/>
        </a:p>
      </dgm:t>
    </dgm:pt>
    <dgm:pt modelId="{BFDB24B7-D117-4E44-A55E-40AB6EAD1085}" type="sibTrans" cxnId="{771B4F5E-52B3-4E48-A463-AC79CFE969DD}">
      <dgm:prSet/>
      <dgm:spPr/>
      <dgm:t>
        <a:bodyPr/>
        <a:lstStyle/>
        <a:p>
          <a:endParaRPr lang="zh-CN" altLang="en-US"/>
        </a:p>
      </dgm:t>
    </dgm:pt>
    <dgm:pt modelId="{BC0DA3FF-2B38-49E8-BDEA-AD12E18A5B1E}">
      <dgm:prSet phldrT="[文本]"/>
      <dgm:spPr/>
      <dgm:t>
        <a:bodyPr/>
        <a:lstStyle/>
        <a:p>
          <a:r>
            <a:rPr lang="en-US" altLang="zh-CN" dirty="0" smtClean="0"/>
            <a:t>5</a:t>
          </a:r>
          <a:endParaRPr lang="zh-CN" altLang="en-US" dirty="0"/>
        </a:p>
      </dgm:t>
    </dgm:pt>
    <dgm:pt modelId="{1BA2AEDA-F576-4F66-B791-5FB55CCBE457}" type="parTrans" cxnId="{2CB1E6E9-7055-4439-91E5-4D3BE82B952B}">
      <dgm:prSet/>
      <dgm:spPr/>
      <dgm:t>
        <a:bodyPr/>
        <a:lstStyle/>
        <a:p>
          <a:endParaRPr lang="zh-CN" altLang="en-US"/>
        </a:p>
      </dgm:t>
    </dgm:pt>
    <dgm:pt modelId="{1873B8B1-4B24-4544-BAD0-8071C99D0A3F}" type="sibTrans" cxnId="{2CB1E6E9-7055-4439-91E5-4D3BE82B952B}">
      <dgm:prSet/>
      <dgm:spPr/>
      <dgm:t>
        <a:bodyPr/>
        <a:lstStyle/>
        <a:p>
          <a:endParaRPr lang="zh-CN" altLang="en-US"/>
        </a:p>
      </dgm:t>
    </dgm:pt>
    <dgm:pt modelId="{9B946311-8246-40E0-8579-38422AE855E1}">
      <dgm:prSet phldrT="[文本]"/>
      <dgm:spPr/>
      <dgm:t>
        <a:bodyPr/>
        <a:lstStyle/>
        <a:p>
          <a:r>
            <a:rPr lang="en-US" altLang="zh-CN" dirty="0" smtClean="0"/>
            <a:t>6</a:t>
          </a:r>
          <a:endParaRPr lang="zh-CN" altLang="en-US" dirty="0"/>
        </a:p>
      </dgm:t>
    </dgm:pt>
    <dgm:pt modelId="{22BE6160-DE23-4CDE-9D6B-8FAADBF20CEE}" type="parTrans" cxnId="{A144AE4C-D3B9-4F2F-B796-DF291D35354F}">
      <dgm:prSet/>
      <dgm:spPr/>
      <dgm:t>
        <a:bodyPr/>
        <a:lstStyle/>
        <a:p>
          <a:endParaRPr lang="zh-CN" altLang="en-US"/>
        </a:p>
      </dgm:t>
    </dgm:pt>
    <dgm:pt modelId="{8206119A-7973-4E44-B947-95898F9C1E29}" type="sibTrans" cxnId="{A144AE4C-D3B9-4F2F-B796-DF291D35354F}">
      <dgm:prSet/>
      <dgm:spPr/>
      <dgm:t>
        <a:bodyPr/>
        <a:lstStyle/>
        <a:p>
          <a:endParaRPr lang="zh-CN" altLang="en-US"/>
        </a:p>
      </dgm:t>
    </dgm:pt>
    <dgm:pt modelId="{B5B153CC-DCDF-4BFE-8289-5892144074BE}">
      <dgm:prSet phldrT="[文本]"/>
      <dgm:spPr/>
      <dgm:t>
        <a:bodyPr/>
        <a:lstStyle/>
        <a:p>
          <a:r>
            <a:rPr lang="en-US" altLang="zh-CN" dirty="0" smtClean="0"/>
            <a:t>7</a:t>
          </a:r>
          <a:endParaRPr lang="zh-CN" altLang="en-US" dirty="0"/>
        </a:p>
      </dgm:t>
    </dgm:pt>
    <dgm:pt modelId="{C5C2E85A-D041-44E4-B64F-BB0373D27780}" type="parTrans" cxnId="{2116972F-2C93-4BBA-9A2F-B47EDE1CCDC6}">
      <dgm:prSet/>
      <dgm:spPr/>
      <dgm:t>
        <a:bodyPr/>
        <a:lstStyle/>
        <a:p>
          <a:endParaRPr lang="zh-CN" altLang="en-US"/>
        </a:p>
      </dgm:t>
    </dgm:pt>
    <dgm:pt modelId="{D7CDB884-1C92-4624-A5CD-E57CC0F6215E}" type="sibTrans" cxnId="{2116972F-2C93-4BBA-9A2F-B47EDE1CCDC6}">
      <dgm:prSet/>
      <dgm:spPr/>
      <dgm:t>
        <a:bodyPr/>
        <a:lstStyle/>
        <a:p>
          <a:endParaRPr lang="zh-CN" altLang="en-US"/>
        </a:p>
      </dgm:t>
    </dgm:pt>
    <dgm:pt modelId="{ED5CBAE6-4016-4A1D-836D-21C8CEF62566}">
      <dgm:prSet phldrT="[文本]"/>
      <dgm:spPr/>
      <dgm:t>
        <a:bodyPr/>
        <a:lstStyle/>
        <a:p>
          <a:r>
            <a:rPr lang="en-US" altLang="zh-CN" dirty="0" smtClean="0"/>
            <a:t>3</a:t>
          </a:r>
          <a:endParaRPr lang="zh-CN" altLang="en-US" dirty="0"/>
        </a:p>
      </dgm:t>
    </dgm:pt>
    <dgm:pt modelId="{BB9553DC-91D8-4BFB-967C-015C9ACBAF04}" type="parTrans" cxnId="{379447B5-364A-41DF-B65D-0FF2660BA5C9}">
      <dgm:prSet/>
      <dgm:spPr/>
      <dgm:t>
        <a:bodyPr/>
        <a:lstStyle/>
        <a:p>
          <a:endParaRPr lang="zh-CN" altLang="en-US"/>
        </a:p>
      </dgm:t>
    </dgm:pt>
    <dgm:pt modelId="{7173436C-3302-409A-B765-3F74D6ADF752}" type="sibTrans" cxnId="{379447B5-364A-41DF-B65D-0FF2660BA5C9}">
      <dgm:prSet/>
      <dgm:spPr/>
      <dgm:t>
        <a:bodyPr/>
        <a:lstStyle/>
        <a:p>
          <a:endParaRPr lang="zh-CN" altLang="en-US"/>
        </a:p>
      </dgm:t>
    </dgm:pt>
    <dgm:pt modelId="{C3DC9FEE-6769-482C-984E-B132E617D7DC}">
      <dgm:prSet phldrT="[文本]"/>
      <dgm:spPr/>
      <dgm:t>
        <a:bodyPr/>
        <a:lstStyle/>
        <a:p>
          <a:r>
            <a:rPr lang="en-US" altLang="zh-CN" dirty="0" smtClean="0"/>
            <a:t>4</a:t>
          </a:r>
          <a:endParaRPr lang="zh-CN" altLang="en-US" dirty="0"/>
        </a:p>
      </dgm:t>
    </dgm:pt>
    <dgm:pt modelId="{8EC62A4B-151B-4CD6-8326-1B2EB4E46D11}" type="parTrans" cxnId="{D1395502-60F7-4AFB-9298-D7650948D02D}">
      <dgm:prSet/>
      <dgm:spPr/>
      <dgm:t>
        <a:bodyPr/>
        <a:lstStyle/>
        <a:p>
          <a:endParaRPr lang="zh-CN" altLang="en-US"/>
        </a:p>
      </dgm:t>
    </dgm:pt>
    <dgm:pt modelId="{EEA350BA-B150-49BA-9774-94712E92F23F}" type="sibTrans" cxnId="{D1395502-60F7-4AFB-9298-D7650948D02D}">
      <dgm:prSet/>
      <dgm:spPr/>
      <dgm:t>
        <a:bodyPr/>
        <a:lstStyle/>
        <a:p>
          <a:endParaRPr lang="zh-CN" altLang="en-US"/>
        </a:p>
      </dgm:t>
    </dgm:pt>
    <dgm:pt modelId="{0FC83BB8-C9AA-4944-9812-35D747657907}" type="pres">
      <dgm:prSet presAssocID="{AF064797-9FEA-4CD2-A63A-1C21A5D457B3}" presName="cycle" presStyleCnt="0">
        <dgm:presLayoutVars>
          <dgm:dir/>
          <dgm:resizeHandles val="exact"/>
        </dgm:presLayoutVars>
      </dgm:prSet>
      <dgm:spPr/>
      <dgm:t>
        <a:bodyPr/>
        <a:lstStyle/>
        <a:p>
          <a:endParaRPr lang="zh-CN" altLang="en-US"/>
        </a:p>
      </dgm:t>
    </dgm:pt>
    <dgm:pt modelId="{62D6E354-B665-4279-B0B5-F9BD6FC227BD}" type="pres">
      <dgm:prSet presAssocID="{5F010B55-A963-4031-A927-046A6E326C54}" presName="node" presStyleLbl="node1" presStyleIdx="0" presStyleCnt="7">
        <dgm:presLayoutVars>
          <dgm:bulletEnabled val="1"/>
        </dgm:presLayoutVars>
      </dgm:prSet>
      <dgm:spPr/>
      <dgm:t>
        <a:bodyPr/>
        <a:lstStyle/>
        <a:p>
          <a:endParaRPr lang="zh-CN" altLang="en-US"/>
        </a:p>
      </dgm:t>
    </dgm:pt>
    <dgm:pt modelId="{F3BC2EB6-6F56-4E6D-9375-5595E784A6CE}" type="pres">
      <dgm:prSet presAssocID="{5F010B55-A963-4031-A927-046A6E326C54}" presName="spNode" presStyleCnt="0"/>
      <dgm:spPr/>
    </dgm:pt>
    <dgm:pt modelId="{475BC1D7-F09B-42B9-A3CE-4A77B73AE844}" type="pres">
      <dgm:prSet presAssocID="{F8E3B3DB-3A90-4F32-8915-72BFCF020C9B}" presName="sibTrans" presStyleLbl="sibTrans1D1" presStyleIdx="0" presStyleCnt="7"/>
      <dgm:spPr/>
      <dgm:t>
        <a:bodyPr/>
        <a:lstStyle/>
        <a:p>
          <a:endParaRPr lang="zh-CN" altLang="en-US"/>
        </a:p>
      </dgm:t>
    </dgm:pt>
    <dgm:pt modelId="{9BA6AFC6-E34E-417F-9277-F0762D4F0A64}" type="pres">
      <dgm:prSet presAssocID="{F1F0A272-DAAF-4CBA-BE7E-3F9F83799CE0}" presName="node" presStyleLbl="node1" presStyleIdx="1" presStyleCnt="7">
        <dgm:presLayoutVars>
          <dgm:bulletEnabled val="1"/>
        </dgm:presLayoutVars>
      </dgm:prSet>
      <dgm:spPr/>
      <dgm:t>
        <a:bodyPr/>
        <a:lstStyle/>
        <a:p>
          <a:endParaRPr lang="zh-CN" altLang="en-US"/>
        </a:p>
      </dgm:t>
    </dgm:pt>
    <dgm:pt modelId="{ACFCC12E-FE97-4FEA-8230-CB6EC7C1BD1D}" type="pres">
      <dgm:prSet presAssocID="{F1F0A272-DAAF-4CBA-BE7E-3F9F83799CE0}" presName="spNode" presStyleCnt="0"/>
      <dgm:spPr/>
    </dgm:pt>
    <dgm:pt modelId="{DC97075D-211E-4A67-99DF-C551CEE9F689}" type="pres">
      <dgm:prSet presAssocID="{BFDB24B7-D117-4E44-A55E-40AB6EAD1085}" presName="sibTrans" presStyleLbl="sibTrans1D1" presStyleIdx="1" presStyleCnt="7"/>
      <dgm:spPr/>
      <dgm:t>
        <a:bodyPr/>
        <a:lstStyle/>
        <a:p>
          <a:endParaRPr lang="zh-CN" altLang="en-US"/>
        </a:p>
      </dgm:t>
    </dgm:pt>
    <dgm:pt modelId="{735617B1-AB9F-4B41-ADE9-F96A4778DBDA}" type="pres">
      <dgm:prSet presAssocID="{ED5CBAE6-4016-4A1D-836D-21C8CEF62566}" presName="node" presStyleLbl="node1" presStyleIdx="2" presStyleCnt="7">
        <dgm:presLayoutVars>
          <dgm:bulletEnabled val="1"/>
        </dgm:presLayoutVars>
      </dgm:prSet>
      <dgm:spPr/>
      <dgm:t>
        <a:bodyPr/>
        <a:lstStyle/>
        <a:p>
          <a:endParaRPr lang="zh-CN" altLang="en-US"/>
        </a:p>
      </dgm:t>
    </dgm:pt>
    <dgm:pt modelId="{9A535E39-CB94-47F3-A39D-BF6394C051F0}" type="pres">
      <dgm:prSet presAssocID="{ED5CBAE6-4016-4A1D-836D-21C8CEF62566}" presName="spNode" presStyleCnt="0"/>
      <dgm:spPr/>
    </dgm:pt>
    <dgm:pt modelId="{0E32FB10-097F-4476-AB61-F601535813E7}" type="pres">
      <dgm:prSet presAssocID="{7173436C-3302-409A-B765-3F74D6ADF752}" presName="sibTrans" presStyleLbl="sibTrans1D1" presStyleIdx="2" presStyleCnt="7"/>
      <dgm:spPr/>
      <dgm:t>
        <a:bodyPr/>
        <a:lstStyle/>
        <a:p>
          <a:endParaRPr lang="zh-CN" altLang="en-US"/>
        </a:p>
      </dgm:t>
    </dgm:pt>
    <dgm:pt modelId="{20F9B841-9C0A-491B-B252-54CB1B00A4A0}" type="pres">
      <dgm:prSet presAssocID="{C3DC9FEE-6769-482C-984E-B132E617D7DC}" presName="node" presStyleLbl="node1" presStyleIdx="3" presStyleCnt="7">
        <dgm:presLayoutVars>
          <dgm:bulletEnabled val="1"/>
        </dgm:presLayoutVars>
      </dgm:prSet>
      <dgm:spPr/>
      <dgm:t>
        <a:bodyPr/>
        <a:lstStyle/>
        <a:p>
          <a:endParaRPr lang="zh-CN" altLang="en-US"/>
        </a:p>
      </dgm:t>
    </dgm:pt>
    <dgm:pt modelId="{8F79DB16-1D92-4897-A1A3-287E00A6B774}" type="pres">
      <dgm:prSet presAssocID="{C3DC9FEE-6769-482C-984E-B132E617D7DC}" presName="spNode" presStyleCnt="0"/>
      <dgm:spPr/>
    </dgm:pt>
    <dgm:pt modelId="{AA4CDECE-6D83-4629-87BE-08CA2E415F7E}" type="pres">
      <dgm:prSet presAssocID="{EEA350BA-B150-49BA-9774-94712E92F23F}" presName="sibTrans" presStyleLbl="sibTrans1D1" presStyleIdx="3" presStyleCnt="7"/>
      <dgm:spPr/>
      <dgm:t>
        <a:bodyPr/>
        <a:lstStyle/>
        <a:p>
          <a:endParaRPr lang="zh-CN" altLang="en-US"/>
        </a:p>
      </dgm:t>
    </dgm:pt>
    <dgm:pt modelId="{043E739A-AB04-44C2-8801-A1D5D3ADF2A0}" type="pres">
      <dgm:prSet presAssocID="{BC0DA3FF-2B38-49E8-BDEA-AD12E18A5B1E}" presName="node" presStyleLbl="node1" presStyleIdx="4" presStyleCnt="7">
        <dgm:presLayoutVars>
          <dgm:bulletEnabled val="1"/>
        </dgm:presLayoutVars>
      </dgm:prSet>
      <dgm:spPr/>
      <dgm:t>
        <a:bodyPr/>
        <a:lstStyle/>
        <a:p>
          <a:endParaRPr lang="zh-CN" altLang="en-US"/>
        </a:p>
      </dgm:t>
    </dgm:pt>
    <dgm:pt modelId="{F168D4FD-D2BD-4500-B2B5-9F441ED87579}" type="pres">
      <dgm:prSet presAssocID="{BC0DA3FF-2B38-49E8-BDEA-AD12E18A5B1E}" presName="spNode" presStyleCnt="0"/>
      <dgm:spPr/>
    </dgm:pt>
    <dgm:pt modelId="{9E6281E1-E867-49EF-A64C-06CABA50387A}" type="pres">
      <dgm:prSet presAssocID="{1873B8B1-4B24-4544-BAD0-8071C99D0A3F}" presName="sibTrans" presStyleLbl="sibTrans1D1" presStyleIdx="4" presStyleCnt="7"/>
      <dgm:spPr/>
      <dgm:t>
        <a:bodyPr/>
        <a:lstStyle/>
        <a:p>
          <a:endParaRPr lang="zh-CN" altLang="en-US"/>
        </a:p>
      </dgm:t>
    </dgm:pt>
    <dgm:pt modelId="{BA2B6FA9-702A-49F4-AF54-AFD79C9494FA}" type="pres">
      <dgm:prSet presAssocID="{9B946311-8246-40E0-8579-38422AE855E1}" presName="node" presStyleLbl="node1" presStyleIdx="5" presStyleCnt="7">
        <dgm:presLayoutVars>
          <dgm:bulletEnabled val="1"/>
        </dgm:presLayoutVars>
      </dgm:prSet>
      <dgm:spPr/>
      <dgm:t>
        <a:bodyPr/>
        <a:lstStyle/>
        <a:p>
          <a:endParaRPr lang="zh-CN" altLang="en-US"/>
        </a:p>
      </dgm:t>
    </dgm:pt>
    <dgm:pt modelId="{02BEF45E-5B37-4E68-8F3A-7F0745D2B31D}" type="pres">
      <dgm:prSet presAssocID="{9B946311-8246-40E0-8579-38422AE855E1}" presName="spNode" presStyleCnt="0"/>
      <dgm:spPr/>
    </dgm:pt>
    <dgm:pt modelId="{8B445422-A400-4A60-B4EC-1E655EB62A87}" type="pres">
      <dgm:prSet presAssocID="{8206119A-7973-4E44-B947-95898F9C1E29}" presName="sibTrans" presStyleLbl="sibTrans1D1" presStyleIdx="5" presStyleCnt="7"/>
      <dgm:spPr/>
      <dgm:t>
        <a:bodyPr/>
        <a:lstStyle/>
        <a:p>
          <a:endParaRPr lang="zh-CN" altLang="en-US"/>
        </a:p>
      </dgm:t>
    </dgm:pt>
    <dgm:pt modelId="{442B4351-CB13-45FB-A244-629474C879AF}" type="pres">
      <dgm:prSet presAssocID="{B5B153CC-DCDF-4BFE-8289-5892144074BE}" presName="node" presStyleLbl="node1" presStyleIdx="6" presStyleCnt="7">
        <dgm:presLayoutVars>
          <dgm:bulletEnabled val="1"/>
        </dgm:presLayoutVars>
      </dgm:prSet>
      <dgm:spPr/>
      <dgm:t>
        <a:bodyPr/>
        <a:lstStyle/>
        <a:p>
          <a:endParaRPr lang="zh-CN" altLang="en-US"/>
        </a:p>
      </dgm:t>
    </dgm:pt>
    <dgm:pt modelId="{EE54BC81-2134-4429-BDC5-F25F529FC317}" type="pres">
      <dgm:prSet presAssocID="{B5B153CC-DCDF-4BFE-8289-5892144074BE}" presName="spNode" presStyleCnt="0"/>
      <dgm:spPr/>
    </dgm:pt>
    <dgm:pt modelId="{2BA2E369-90EC-4B34-9723-456FD3EC1CF7}" type="pres">
      <dgm:prSet presAssocID="{D7CDB884-1C92-4624-A5CD-E57CC0F6215E}" presName="sibTrans" presStyleLbl="sibTrans1D1" presStyleIdx="6" presStyleCnt="7"/>
      <dgm:spPr/>
      <dgm:t>
        <a:bodyPr/>
        <a:lstStyle/>
        <a:p>
          <a:endParaRPr lang="zh-CN" altLang="en-US"/>
        </a:p>
      </dgm:t>
    </dgm:pt>
  </dgm:ptLst>
  <dgm:cxnLst>
    <dgm:cxn modelId="{F8998381-A142-4618-8E00-3AE3FE4AD86E}" type="presOf" srcId="{EEA350BA-B150-49BA-9774-94712E92F23F}" destId="{AA4CDECE-6D83-4629-87BE-08CA2E415F7E}" srcOrd="0" destOrd="0" presId="urn:microsoft.com/office/officeart/2005/8/layout/cycle6"/>
    <dgm:cxn modelId="{952872E4-CB19-4D7D-A14B-ED9EB77C6C54}" type="presOf" srcId="{5F010B55-A963-4031-A927-046A6E326C54}" destId="{62D6E354-B665-4279-B0B5-F9BD6FC227BD}" srcOrd="0" destOrd="0" presId="urn:microsoft.com/office/officeart/2005/8/layout/cycle6"/>
    <dgm:cxn modelId="{CB27E579-D727-4F91-8273-91F7F2B4A670}" type="presOf" srcId="{AF064797-9FEA-4CD2-A63A-1C21A5D457B3}" destId="{0FC83BB8-C9AA-4944-9812-35D747657907}" srcOrd="0" destOrd="0" presId="urn:microsoft.com/office/officeart/2005/8/layout/cycle6"/>
    <dgm:cxn modelId="{379447B5-364A-41DF-B65D-0FF2660BA5C9}" srcId="{AF064797-9FEA-4CD2-A63A-1C21A5D457B3}" destId="{ED5CBAE6-4016-4A1D-836D-21C8CEF62566}" srcOrd="2" destOrd="0" parTransId="{BB9553DC-91D8-4BFB-967C-015C9ACBAF04}" sibTransId="{7173436C-3302-409A-B765-3F74D6ADF752}"/>
    <dgm:cxn modelId="{8DB3757F-E01F-448D-BCF2-1170266B9843}" type="presOf" srcId="{ED5CBAE6-4016-4A1D-836D-21C8CEF62566}" destId="{735617B1-AB9F-4B41-ADE9-F96A4778DBDA}" srcOrd="0" destOrd="0" presId="urn:microsoft.com/office/officeart/2005/8/layout/cycle6"/>
    <dgm:cxn modelId="{3B41CCF7-6394-4D69-8E56-BD4776C5F7C7}" type="presOf" srcId="{9B946311-8246-40E0-8579-38422AE855E1}" destId="{BA2B6FA9-702A-49F4-AF54-AFD79C9494FA}" srcOrd="0" destOrd="0" presId="urn:microsoft.com/office/officeart/2005/8/layout/cycle6"/>
    <dgm:cxn modelId="{D1395502-60F7-4AFB-9298-D7650948D02D}" srcId="{AF064797-9FEA-4CD2-A63A-1C21A5D457B3}" destId="{C3DC9FEE-6769-482C-984E-B132E617D7DC}" srcOrd="3" destOrd="0" parTransId="{8EC62A4B-151B-4CD6-8326-1B2EB4E46D11}" sibTransId="{EEA350BA-B150-49BA-9774-94712E92F23F}"/>
    <dgm:cxn modelId="{C9446BF6-D548-4217-8058-E7F79F589F7A}" type="presOf" srcId="{F8E3B3DB-3A90-4F32-8915-72BFCF020C9B}" destId="{475BC1D7-F09B-42B9-A3CE-4A77B73AE844}" srcOrd="0" destOrd="0" presId="urn:microsoft.com/office/officeart/2005/8/layout/cycle6"/>
    <dgm:cxn modelId="{0EDC28BD-CB5B-4F0E-BE2E-9522062CE9E2}" type="presOf" srcId="{8206119A-7973-4E44-B947-95898F9C1E29}" destId="{8B445422-A400-4A60-B4EC-1E655EB62A87}" srcOrd="0" destOrd="0" presId="urn:microsoft.com/office/officeart/2005/8/layout/cycle6"/>
    <dgm:cxn modelId="{EEEAB0A2-C20B-4DEC-A8F1-C07CDBE1E6F1}" type="presOf" srcId="{1873B8B1-4B24-4544-BAD0-8071C99D0A3F}" destId="{9E6281E1-E867-49EF-A64C-06CABA50387A}" srcOrd="0" destOrd="0" presId="urn:microsoft.com/office/officeart/2005/8/layout/cycle6"/>
    <dgm:cxn modelId="{2116972F-2C93-4BBA-9A2F-B47EDE1CCDC6}" srcId="{AF064797-9FEA-4CD2-A63A-1C21A5D457B3}" destId="{B5B153CC-DCDF-4BFE-8289-5892144074BE}" srcOrd="6" destOrd="0" parTransId="{C5C2E85A-D041-44E4-B64F-BB0373D27780}" sibTransId="{D7CDB884-1C92-4624-A5CD-E57CC0F6215E}"/>
    <dgm:cxn modelId="{2CB1E6E9-7055-4439-91E5-4D3BE82B952B}" srcId="{AF064797-9FEA-4CD2-A63A-1C21A5D457B3}" destId="{BC0DA3FF-2B38-49E8-BDEA-AD12E18A5B1E}" srcOrd="4" destOrd="0" parTransId="{1BA2AEDA-F576-4F66-B791-5FB55CCBE457}" sibTransId="{1873B8B1-4B24-4544-BAD0-8071C99D0A3F}"/>
    <dgm:cxn modelId="{37390030-AA82-4B13-94E2-8A6ED10FB0F8}" type="presOf" srcId="{B5B153CC-DCDF-4BFE-8289-5892144074BE}" destId="{442B4351-CB13-45FB-A244-629474C879AF}" srcOrd="0" destOrd="0" presId="urn:microsoft.com/office/officeart/2005/8/layout/cycle6"/>
    <dgm:cxn modelId="{6CBD9B9A-32B2-48B0-948D-4C0B1458D827}" type="presOf" srcId="{D7CDB884-1C92-4624-A5CD-E57CC0F6215E}" destId="{2BA2E369-90EC-4B34-9723-456FD3EC1CF7}" srcOrd="0" destOrd="0" presId="urn:microsoft.com/office/officeart/2005/8/layout/cycle6"/>
    <dgm:cxn modelId="{D86DB9DF-3496-402F-BDE6-F974BD2520D0}" type="presOf" srcId="{BFDB24B7-D117-4E44-A55E-40AB6EAD1085}" destId="{DC97075D-211E-4A67-99DF-C551CEE9F689}" srcOrd="0" destOrd="0" presId="urn:microsoft.com/office/officeart/2005/8/layout/cycle6"/>
    <dgm:cxn modelId="{B3B34C9A-53DF-4AC0-81EA-186B3433965C}" type="presOf" srcId="{F1F0A272-DAAF-4CBA-BE7E-3F9F83799CE0}" destId="{9BA6AFC6-E34E-417F-9277-F0762D4F0A64}" srcOrd="0" destOrd="0" presId="urn:microsoft.com/office/officeart/2005/8/layout/cycle6"/>
    <dgm:cxn modelId="{5DD2E77B-0E2D-477C-925E-3631D7AFFA6D}" type="presOf" srcId="{7173436C-3302-409A-B765-3F74D6ADF752}" destId="{0E32FB10-097F-4476-AB61-F601535813E7}" srcOrd="0" destOrd="0" presId="urn:microsoft.com/office/officeart/2005/8/layout/cycle6"/>
    <dgm:cxn modelId="{825A2AB3-112E-4B32-8190-92C55E00B0E2}" type="presOf" srcId="{BC0DA3FF-2B38-49E8-BDEA-AD12E18A5B1E}" destId="{043E739A-AB04-44C2-8801-A1D5D3ADF2A0}" srcOrd="0" destOrd="0" presId="urn:microsoft.com/office/officeart/2005/8/layout/cycle6"/>
    <dgm:cxn modelId="{771B4F5E-52B3-4E48-A463-AC79CFE969DD}" srcId="{AF064797-9FEA-4CD2-A63A-1C21A5D457B3}" destId="{F1F0A272-DAAF-4CBA-BE7E-3F9F83799CE0}" srcOrd="1" destOrd="0" parTransId="{7ABE7CCD-28CF-4434-9444-364EEACD0162}" sibTransId="{BFDB24B7-D117-4E44-A55E-40AB6EAD1085}"/>
    <dgm:cxn modelId="{EAE834CE-819F-453E-A88D-86EC106F831D}" srcId="{AF064797-9FEA-4CD2-A63A-1C21A5D457B3}" destId="{5F010B55-A963-4031-A927-046A6E326C54}" srcOrd="0" destOrd="0" parTransId="{97FE9720-E09C-4940-8DBB-1BCF27DB17D6}" sibTransId="{F8E3B3DB-3A90-4F32-8915-72BFCF020C9B}"/>
    <dgm:cxn modelId="{197A3850-3EED-4A57-8FBF-CC29143CDC83}" type="presOf" srcId="{C3DC9FEE-6769-482C-984E-B132E617D7DC}" destId="{20F9B841-9C0A-491B-B252-54CB1B00A4A0}" srcOrd="0" destOrd="0" presId="urn:microsoft.com/office/officeart/2005/8/layout/cycle6"/>
    <dgm:cxn modelId="{A144AE4C-D3B9-4F2F-B796-DF291D35354F}" srcId="{AF064797-9FEA-4CD2-A63A-1C21A5D457B3}" destId="{9B946311-8246-40E0-8579-38422AE855E1}" srcOrd="5" destOrd="0" parTransId="{22BE6160-DE23-4CDE-9D6B-8FAADBF20CEE}" sibTransId="{8206119A-7973-4E44-B947-95898F9C1E29}"/>
    <dgm:cxn modelId="{EDFA6332-8B1B-4F67-935B-8BDCC357887D}" type="presParOf" srcId="{0FC83BB8-C9AA-4944-9812-35D747657907}" destId="{62D6E354-B665-4279-B0B5-F9BD6FC227BD}" srcOrd="0" destOrd="0" presId="urn:microsoft.com/office/officeart/2005/8/layout/cycle6"/>
    <dgm:cxn modelId="{B7176F02-F6A3-4499-A986-A1B4A4398AC1}" type="presParOf" srcId="{0FC83BB8-C9AA-4944-9812-35D747657907}" destId="{F3BC2EB6-6F56-4E6D-9375-5595E784A6CE}" srcOrd="1" destOrd="0" presId="urn:microsoft.com/office/officeart/2005/8/layout/cycle6"/>
    <dgm:cxn modelId="{563FED19-B864-4629-BB88-A3E53BDC2615}" type="presParOf" srcId="{0FC83BB8-C9AA-4944-9812-35D747657907}" destId="{475BC1D7-F09B-42B9-A3CE-4A77B73AE844}" srcOrd="2" destOrd="0" presId="urn:microsoft.com/office/officeart/2005/8/layout/cycle6"/>
    <dgm:cxn modelId="{24338D05-30F3-472B-857A-982F0BEBACBF}" type="presParOf" srcId="{0FC83BB8-C9AA-4944-9812-35D747657907}" destId="{9BA6AFC6-E34E-417F-9277-F0762D4F0A64}" srcOrd="3" destOrd="0" presId="urn:microsoft.com/office/officeart/2005/8/layout/cycle6"/>
    <dgm:cxn modelId="{23ED5B54-24C7-42D2-AACD-561FDF6978C0}" type="presParOf" srcId="{0FC83BB8-C9AA-4944-9812-35D747657907}" destId="{ACFCC12E-FE97-4FEA-8230-CB6EC7C1BD1D}" srcOrd="4" destOrd="0" presId="urn:microsoft.com/office/officeart/2005/8/layout/cycle6"/>
    <dgm:cxn modelId="{0B149984-79CD-4A2A-8966-F8A960357531}" type="presParOf" srcId="{0FC83BB8-C9AA-4944-9812-35D747657907}" destId="{DC97075D-211E-4A67-99DF-C551CEE9F689}" srcOrd="5" destOrd="0" presId="urn:microsoft.com/office/officeart/2005/8/layout/cycle6"/>
    <dgm:cxn modelId="{C7DE0192-DBBD-407E-A8D5-BF2747369475}" type="presParOf" srcId="{0FC83BB8-C9AA-4944-9812-35D747657907}" destId="{735617B1-AB9F-4B41-ADE9-F96A4778DBDA}" srcOrd="6" destOrd="0" presId="urn:microsoft.com/office/officeart/2005/8/layout/cycle6"/>
    <dgm:cxn modelId="{9C9D19B4-342B-40D5-AB41-4FF6209862BF}" type="presParOf" srcId="{0FC83BB8-C9AA-4944-9812-35D747657907}" destId="{9A535E39-CB94-47F3-A39D-BF6394C051F0}" srcOrd="7" destOrd="0" presId="urn:microsoft.com/office/officeart/2005/8/layout/cycle6"/>
    <dgm:cxn modelId="{7FAA130B-0021-4C29-8FF3-7F5D2AC49563}" type="presParOf" srcId="{0FC83BB8-C9AA-4944-9812-35D747657907}" destId="{0E32FB10-097F-4476-AB61-F601535813E7}" srcOrd="8" destOrd="0" presId="urn:microsoft.com/office/officeart/2005/8/layout/cycle6"/>
    <dgm:cxn modelId="{6A411D09-8C26-428C-8F5E-475E23200A81}" type="presParOf" srcId="{0FC83BB8-C9AA-4944-9812-35D747657907}" destId="{20F9B841-9C0A-491B-B252-54CB1B00A4A0}" srcOrd="9" destOrd="0" presId="urn:microsoft.com/office/officeart/2005/8/layout/cycle6"/>
    <dgm:cxn modelId="{79479135-E4DE-46A3-8439-A9B5FEB2C0DD}" type="presParOf" srcId="{0FC83BB8-C9AA-4944-9812-35D747657907}" destId="{8F79DB16-1D92-4897-A1A3-287E00A6B774}" srcOrd="10" destOrd="0" presId="urn:microsoft.com/office/officeart/2005/8/layout/cycle6"/>
    <dgm:cxn modelId="{BF9EB806-8893-4922-A202-3EEB78CB1B9C}" type="presParOf" srcId="{0FC83BB8-C9AA-4944-9812-35D747657907}" destId="{AA4CDECE-6D83-4629-87BE-08CA2E415F7E}" srcOrd="11" destOrd="0" presId="urn:microsoft.com/office/officeart/2005/8/layout/cycle6"/>
    <dgm:cxn modelId="{737F27B2-B3FB-42B2-B516-19F24694E4B1}" type="presParOf" srcId="{0FC83BB8-C9AA-4944-9812-35D747657907}" destId="{043E739A-AB04-44C2-8801-A1D5D3ADF2A0}" srcOrd="12" destOrd="0" presId="urn:microsoft.com/office/officeart/2005/8/layout/cycle6"/>
    <dgm:cxn modelId="{5E41BA53-971F-4283-917F-1C56084BB3C9}" type="presParOf" srcId="{0FC83BB8-C9AA-4944-9812-35D747657907}" destId="{F168D4FD-D2BD-4500-B2B5-9F441ED87579}" srcOrd="13" destOrd="0" presId="urn:microsoft.com/office/officeart/2005/8/layout/cycle6"/>
    <dgm:cxn modelId="{985F65BF-B2BB-457D-9558-9B35D35E61DE}" type="presParOf" srcId="{0FC83BB8-C9AA-4944-9812-35D747657907}" destId="{9E6281E1-E867-49EF-A64C-06CABA50387A}" srcOrd="14" destOrd="0" presId="urn:microsoft.com/office/officeart/2005/8/layout/cycle6"/>
    <dgm:cxn modelId="{B7BE0EAB-315D-483A-B714-1AC66C3A8E9C}" type="presParOf" srcId="{0FC83BB8-C9AA-4944-9812-35D747657907}" destId="{BA2B6FA9-702A-49F4-AF54-AFD79C9494FA}" srcOrd="15" destOrd="0" presId="urn:microsoft.com/office/officeart/2005/8/layout/cycle6"/>
    <dgm:cxn modelId="{0A40ABFE-C252-4F99-AAAD-6ABC1F1BDE5F}" type="presParOf" srcId="{0FC83BB8-C9AA-4944-9812-35D747657907}" destId="{02BEF45E-5B37-4E68-8F3A-7F0745D2B31D}" srcOrd="16" destOrd="0" presId="urn:microsoft.com/office/officeart/2005/8/layout/cycle6"/>
    <dgm:cxn modelId="{717F2055-2235-48E5-9875-A318E1B5E6DA}" type="presParOf" srcId="{0FC83BB8-C9AA-4944-9812-35D747657907}" destId="{8B445422-A400-4A60-B4EC-1E655EB62A87}" srcOrd="17" destOrd="0" presId="urn:microsoft.com/office/officeart/2005/8/layout/cycle6"/>
    <dgm:cxn modelId="{76CBA485-B842-4B86-81DE-50FC94EE94B2}" type="presParOf" srcId="{0FC83BB8-C9AA-4944-9812-35D747657907}" destId="{442B4351-CB13-45FB-A244-629474C879AF}" srcOrd="18" destOrd="0" presId="urn:microsoft.com/office/officeart/2005/8/layout/cycle6"/>
    <dgm:cxn modelId="{B1E618CE-385B-4AA8-A8B9-640DE622805C}" type="presParOf" srcId="{0FC83BB8-C9AA-4944-9812-35D747657907}" destId="{EE54BC81-2134-4429-BDC5-F25F529FC317}" srcOrd="19" destOrd="0" presId="urn:microsoft.com/office/officeart/2005/8/layout/cycle6"/>
    <dgm:cxn modelId="{C5DC99BE-7B08-40BF-B9F4-032A43E2D08D}" type="presParOf" srcId="{0FC83BB8-C9AA-4944-9812-35D747657907}" destId="{2BA2E369-90EC-4B34-9723-456FD3EC1CF7}" srcOrd="20"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F064797-9FEA-4CD2-A63A-1C21A5D457B3}" type="doc">
      <dgm:prSet loTypeId="urn:microsoft.com/office/officeart/2005/8/layout/cycle6" loCatId="cycle" qsTypeId="urn:microsoft.com/office/officeart/2005/8/quickstyle/simple1" qsCatId="simple" csTypeId="urn:microsoft.com/office/officeart/2005/8/colors/accent5_4" csCatId="accent5" phldr="1"/>
      <dgm:spPr/>
      <dgm:t>
        <a:bodyPr/>
        <a:lstStyle/>
        <a:p>
          <a:endParaRPr lang="zh-CN" altLang="en-US"/>
        </a:p>
      </dgm:t>
    </dgm:pt>
    <dgm:pt modelId="{5F010B55-A963-4031-A927-046A6E326C54}">
      <dgm:prSet phldrT="[文本]"/>
      <dgm:spPr/>
      <dgm:t>
        <a:bodyPr/>
        <a:lstStyle/>
        <a:p>
          <a:r>
            <a:rPr lang="en-US" altLang="zh-CN" dirty="0" smtClean="0"/>
            <a:t>1</a:t>
          </a:r>
          <a:endParaRPr lang="zh-CN" altLang="en-US" dirty="0"/>
        </a:p>
      </dgm:t>
    </dgm:pt>
    <dgm:pt modelId="{97FE9720-E09C-4940-8DBB-1BCF27DB17D6}" type="parTrans" cxnId="{EAE834CE-819F-453E-A88D-86EC106F831D}">
      <dgm:prSet/>
      <dgm:spPr/>
      <dgm:t>
        <a:bodyPr/>
        <a:lstStyle/>
        <a:p>
          <a:endParaRPr lang="zh-CN" altLang="en-US"/>
        </a:p>
      </dgm:t>
    </dgm:pt>
    <dgm:pt modelId="{F8E3B3DB-3A90-4F32-8915-72BFCF020C9B}" type="sibTrans" cxnId="{EAE834CE-819F-453E-A88D-86EC106F831D}">
      <dgm:prSet/>
      <dgm:spPr/>
      <dgm:t>
        <a:bodyPr/>
        <a:lstStyle/>
        <a:p>
          <a:endParaRPr lang="zh-CN" altLang="en-US"/>
        </a:p>
      </dgm:t>
    </dgm:pt>
    <dgm:pt modelId="{F1F0A272-DAAF-4CBA-BE7E-3F9F83799CE0}">
      <dgm:prSet phldrT="[文本]"/>
      <dgm:spPr/>
      <dgm:t>
        <a:bodyPr/>
        <a:lstStyle/>
        <a:p>
          <a:r>
            <a:rPr lang="en-US" altLang="zh-CN" dirty="0" smtClean="0"/>
            <a:t>2</a:t>
          </a:r>
          <a:endParaRPr lang="zh-CN" altLang="en-US" dirty="0"/>
        </a:p>
      </dgm:t>
    </dgm:pt>
    <dgm:pt modelId="{7ABE7CCD-28CF-4434-9444-364EEACD0162}" type="parTrans" cxnId="{771B4F5E-52B3-4E48-A463-AC79CFE969DD}">
      <dgm:prSet/>
      <dgm:spPr/>
      <dgm:t>
        <a:bodyPr/>
        <a:lstStyle/>
        <a:p>
          <a:endParaRPr lang="zh-CN" altLang="en-US"/>
        </a:p>
      </dgm:t>
    </dgm:pt>
    <dgm:pt modelId="{BFDB24B7-D117-4E44-A55E-40AB6EAD1085}" type="sibTrans" cxnId="{771B4F5E-52B3-4E48-A463-AC79CFE969DD}">
      <dgm:prSet/>
      <dgm:spPr/>
      <dgm:t>
        <a:bodyPr/>
        <a:lstStyle/>
        <a:p>
          <a:endParaRPr lang="zh-CN" altLang="en-US"/>
        </a:p>
      </dgm:t>
    </dgm:pt>
    <dgm:pt modelId="{BC0DA3FF-2B38-49E8-BDEA-AD12E18A5B1E}">
      <dgm:prSet phldrT="[文本]"/>
      <dgm:spPr/>
      <dgm:t>
        <a:bodyPr/>
        <a:lstStyle/>
        <a:p>
          <a:r>
            <a:rPr lang="en-US" altLang="zh-CN" dirty="0" smtClean="0"/>
            <a:t>5</a:t>
          </a:r>
          <a:endParaRPr lang="zh-CN" altLang="en-US" dirty="0"/>
        </a:p>
      </dgm:t>
    </dgm:pt>
    <dgm:pt modelId="{1BA2AEDA-F576-4F66-B791-5FB55CCBE457}" type="parTrans" cxnId="{2CB1E6E9-7055-4439-91E5-4D3BE82B952B}">
      <dgm:prSet/>
      <dgm:spPr/>
      <dgm:t>
        <a:bodyPr/>
        <a:lstStyle/>
        <a:p>
          <a:endParaRPr lang="zh-CN" altLang="en-US"/>
        </a:p>
      </dgm:t>
    </dgm:pt>
    <dgm:pt modelId="{1873B8B1-4B24-4544-BAD0-8071C99D0A3F}" type="sibTrans" cxnId="{2CB1E6E9-7055-4439-91E5-4D3BE82B952B}">
      <dgm:prSet/>
      <dgm:spPr/>
      <dgm:t>
        <a:bodyPr/>
        <a:lstStyle/>
        <a:p>
          <a:endParaRPr lang="zh-CN" altLang="en-US"/>
        </a:p>
      </dgm:t>
    </dgm:pt>
    <dgm:pt modelId="{9B946311-8246-40E0-8579-38422AE855E1}">
      <dgm:prSet phldrT="[文本]"/>
      <dgm:spPr/>
      <dgm:t>
        <a:bodyPr/>
        <a:lstStyle/>
        <a:p>
          <a:r>
            <a:rPr lang="en-US" altLang="zh-CN" dirty="0" smtClean="0"/>
            <a:t>6</a:t>
          </a:r>
          <a:endParaRPr lang="zh-CN" altLang="en-US" dirty="0"/>
        </a:p>
      </dgm:t>
    </dgm:pt>
    <dgm:pt modelId="{22BE6160-DE23-4CDE-9D6B-8FAADBF20CEE}" type="parTrans" cxnId="{A144AE4C-D3B9-4F2F-B796-DF291D35354F}">
      <dgm:prSet/>
      <dgm:spPr/>
      <dgm:t>
        <a:bodyPr/>
        <a:lstStyle/>
        <a:p>
          <a:endParaRPr lang="zh-CN" altLang="en-US"/>
        </a:p>
      </dgm:t>
    </dgm:pt>
    <dgm:pt modelId="{8206119A-7973-4E44-B947-95898F9C1E29}" type="sibTrans" cxnId="{A144AE4C-D3B9-4F2F-B796-DF291D35354F}">
      <dgm:prSet/>
      <dgm:spPr/>
      <dgm:t>
        <a:bodyPr/>
        <a:lstStyle/>
        <a:p>
          <a:endParaRPr lang="zh-CN" altLang="en-US"/>
        </a:p>
      </dgm:t>
    </dgm:pt>
    <dgm:pt modelId="{B5B153CC-DCDF-4BFE-8289-5892144074BE}">
      <dgm:prSet phldrT="[文本]"/>
      <dgm:spPr/>
      <dgm:t>
        <a:bodyPr/>
        <a:lstStyle/>
        <a:p>
          <a:r>
            <a:rPr lang="en-US" altLang="zh-CN" dirty="0" smtClean="0"/>
            <a:t>7</a:t>
          </a:r>
          <a:endParaRPr lang="zh-CN" altLang="en-US" dirty="0"/>
        </a:p>
      </dgm:t>
    </dgm:pt>
    <dgm:pt modelId="{C5C2E85A-D041-44E4-B64F-BB0373D27780}" type="parTrans" cxnId="{2116972F-2C93-4BBA-9A2F-B47EDE1CCDC6}">
      <dgm:prSet/>
      <dgm:spPr/>
      <dgm:t>
        <a:bodyPr/>
        <a:lstStyle/>
        <a:p>
          <a:endParaRPr lang="zh-CN" altLang="en-US"/>
        </a:p>
      </dgm:t>
    </dgm:pt>
    <dgm:pt modelId="{D7CDB884-1C92-4624-A5CD-E57CC0F6215E}" type="sibTrans" cxnId="{2116972F-2C93-4BBA-9A2F-B47EDE1CCDC6}">
      <dgm:prSet/>
      <dgm:spPr/>
      <dgm:t>
        <a:bodyPr/>
        <a:lstStyle/>
        <a:p>
          <a:endParaRPr lang="zh-CN" altLang="en-US"/>
        </a:p>
      </dgm:t>
    </dgm:pt>
    <dgm:pt modelId="{ED5CBAE6-4016-4A1D-836D-21C8CEF62566}">
      <dgm:prSet phldrT="[文本]"/>
      <dgm:spPr/>
      <dgm:t>
        <a:bodyPr/>
        <a:lstStyle/>
        <a:p>
          <a:r>
            <a:rPr lang="en-US" altLang="zh-CN" dirty="0" smtClean="0"/>
            <a:t>3</a:t>
          </a:r>
          <a:endParaRPr lang="zh-CN" altLang="en-US" dirty="0"/>
        </a:p>
      </dgm:t>
    </dgm:pt>
    <dgm:pt modelId="{BB9553DC-91D8-4BFB-967C-015C9ACBAF04}" type="parTrans" cxnId="{379447B5-364A-41DF-B65D-0FF2660BA5C9}">
      <dgm:prSet/>
      <dgm:spPr/>
      <dgm:t>
        <a:bodyPr/>
        <a:lstStyle/>
        <a:p>
          <a:endParaRPr lang="zh-CN" altLang="en-US"/>
        </a:p>
      </dgm:t>
    </dgm:pt>
    <dgm:pt modelId="{7173436C-3302-409A-B765-3F74D6ADF752}" type="sibTrans" cxnId="{379447B5-364A-41DF-B65D-0FF2660BA5C9}">
      <dgm:prSet/>
      <dgm:spPr/>
      <dgm:t>
        <a:bodyPr/>
        <a:lstStyle/>
        <a:p>
          <a:endParaRPr lang="zh-CN" altLang="en-US"/>
        </a:p>
      </dgm:t>
    </dgm:pt>
    <dgm:pt modelId="{C3DC9FEE-6769-482C-984E-B132E617D7DC}">
      <dgm:prSet phldrT="[文本]"/>
      <dgm:spPr/>
      <dgm:t>
        <a:bodyPr/>
        <a:lstStyle/>
        <a:p>
          <a:r>
            <a:rPr lang="en-US" altLang="zh-CN" dirty="0" smtClean="0"/>
            <a:t>4</a:t>
          </a:r>
          <a:endParaRPr lang="zh-CN" altLang="en-US" dirty="0"/>
        </a:p>
      </dgm:t>
    </dgm:pt>
    <dgm:pt modelId="{8EC62A4B-151B-4CD6-8326-1B2EB4E46D11}" type="parTrans" cxnId="{D1395502-60F7-4AFB-9298-D7650948D02D}">
      <dgm:prSet/>
      <dgm:spPr/>
      <dgm:t>
        <a:bodyPr/>
        <a:lstStyle/>
        <a:p>
          <a:endParaRPr lang="zh-CN" altLang="en-US"/>
        </a:p>
      </dgm:t>
    </dgm:pt>
    <dgm:pt modelId="{EEA350BA-B150-49BA-9774-94712E92F23F}" type="sibTrans" cxnId="{D1395502-60F7-4AFB-9298-D7650948D02D}">
      <dgm:prSet/>
      <dgm:spPr/>
      <dgm:t>
        <a:bodyPr/>
        <a:lstStyle/>
        <a:p>
          <a:endParaRPr lang="zh-CN" altLang="en-US"/>
        </a:p>
      </dgm:t>
    </dgm:pt>
    <dgm:pt modelId="{0FC83BB8-C9AA-4944-9812-35D747657907}" type="pres">
      <dgm:prSet presAssocID="{AF064797-9FEA-4CD2-A63A-1C21A5D457B3}" presName="cycle" presStyleCnt="0">
        <dgm:presLayoutVars>
          <dgm:dir/>
          <dgm:resizeHandles val="exact"/>
        </dgm:presLayoutVars>
      </dgm:prSet>
      <dgm:spPr/>
      <dgm:t>
        <a:bodyPr/>
        <a:lstStyle/>
        <a:p>
          <a:endParaRPr lang="zh-CN" altLang="en-US"/>
        </a:p>
      </dgm:t>
    </dgm:pt>
    <dgm:pt modelId="{62D6E354-B665-4279-B0B5-F9BD6FC227BD}" type="pres">
      <dgm:prSet presAssocID="{5F010B55-A963-4031-A927-046A6E326C54}" presName="node" presStyleLbl="node1" presStyleIdx="0" presStyleCnt="7">
        <dgm:presLayoutVars>
          <dgm:bulletEnabled val="1"/>
        </dgm:presLayoutVars>
      </dgm:prSet>
      <dgm:spPr/>
      <dgm:t>
        <a:bodyPr/>
        <a:lstStyle/>
        <a:p>
          <a:endParaRPr lang="zh-CN" altLang="en-US"/>
        </a:p>
      </dgm:t>
    </dgm:pt>
    <dgm:pt modelId="{F3BC2EB6-6F56-4E6D-9375-5595E784A6CE}" type="pres">
      <dgm:prSet presAssocID="{5F010B55-A963-4031-A927-046A6E326C54}" presName="spNode" presStyleCnt="0"/>
      <dgm:spPr/>
    </dgm:pt>
    <dgm:pt modelId="{475BC1D7-F09B-42B9-A3CE-4A77B73AE844}" type="pres">
      <dgm:prSet presAssocID="{F8E3B3DB-3A90-4F32-8915-72BFCF020C9B}" presName="sibTrans" presStyleLbl="sibTrans1D1" presStyleIdx="0" presStyleCnt="7"/>
      <dgm:spPr/>
      <dgm:t>
        <a:bodyPr/>
        <a:lstStyle/>
        <a:p>
          <a:endParaRPr lang="zh-CN" altLang="en-US"/>
        </a:p>
      </dgm:t>
    </dgm:pt>
    <dgm:pt modelId="{9BA6AFC6-E34E-417F-9277-F0762D4F0A64}" type="pres">
      <dgm:prSet presAssocID="{F1F0A272-DAAF-4CBA-BE7E-3F9F83799CE0}" presName="node" presStyleLbl="node1" presStyleIdx="1" presStyleCnt="7">
        <dgm:presLayoutVars>
          <dgm:bulletEnabled val="1"/>
        </dgm:presLayoutVars>
      </dgm:prSet>
      <dgm:spPr/>
      <dgm:t>
        <a:bodyPr/>
        <a:lstStyle/>
        <a:p>
          <a:endParaRPr lang="zh-CN" altLang="en-US"/>
        </a:p>
      </dgm:t>
    </dgm:pt>
    <dgm:pt modelId="{ACFCC12E-FE97-4FEA-8230-CB6EC7C1BD1D}" type="pres">
      <dgm:prSet presAssocID="{F1F0A272-DAAF-4CBA-BE7E-3F9F83799CE0}" presName="spNode" presStyleCnt="0"/>
      <dgm:spPr/>
    </dgm:pt>
    <dgm:pt modelId="{DC97075D-211E-4A67-99DF-C551CEE9F689}" type="pres">
      <dgm:prSet presAssocID="{BFDB24B7-D117-4E44-A55E-40AB6EAD1085}" presName="sibTrans" presStyleLbl="sibTrans1D1" presStyleIdx="1" presStyleCnt="7"/>
      <dgm:spPr/>
      <dgm:t>
        <a:bodyPr/>
        <a:lstStyle/>
        <a:p>
          <a:endParaRPr lang="zh-CN" altLang="en-US"/>
        </a:p>
      </dgm:t>
    </dgm:pt>
    <dgm:pt modelId="{735617B1-AB9F-4B41-ADE9-F96A4778DBDA}" type="pres">
      <dgm:prSet presAssocID="{ED5CBAE6-4016-4A1D-836D-21C8CEF62566}" presName="node" presStyleLbl="node1" presStyleIdx="2" presStyleCnt="7">
        <dgm:presLayoutVars>
          <dgm:bulletEnabled val="1"/>
        </dgm:presLayoutVars>
      </dgm:prSet>
      <dgm:spPr/>
      <dgm:t>
        <a:bodyPr/>
        <a:lstStyle/>
        <a:p>
          <a:endParaRPr lang="zh-CN" altLang="en-US"/>
        </a:p>
      </dgm:t>
    </dgm:pt>
    <dgm:pt modelId="{9A535E39-CB94-47F3-A39D-BF6394C051F0}" type="pres">
      <dgm:prSet presAssocID="{ED5CBAE6-4016-4A1D-836D-21C8CEF62566}" presName="spNode" presStyleCnt="0"/>
      <dgm:spPr/>
    </dgm:pt>
    <dgm:pt modelId="{0E32FB10-097F-4476-AB61-F601535813E7}" type="pres">
      <dgm:prSet presAssocID="{7173436C-3302-409A-B765-3F74D6ADF752}" presName="sibTrans" presStyleLbl="sibTrans1D1" presStyleIdx="2" presStyleCnt="7"/>
      <dgm:spPr/>
      <dgm:t>
        <a:bodyPr/>
        <a:lstStyle/>
        <a:p>
          <a:endParaRPr lang="zh-CN" altLang="en-US"/>
        </a:p>
      </dgm:t>
    </dgm:pt>
    <dgm:pt modelId="{20F9B841-9C0A-491B-B252-54CB1B00A4A0}" type="pres">
      <dgm:prSet presAssocID="{C3DC9FEE-6769-482C-984E-B132E617D7DC}" presName="node" presStyleLbl="node1" presStyleIdx="3" presStyleCnt="7">
        <dgm:presLayoutVars>
          <dgm:bulletEnabled val="1"/>
        </dgm:presLayoutVars>
      </dgm:prSet>
      <dgm:spPr/>
      <dgm:t>
        <a:bodyPr/>
        <a:lstStyle/>
        <a:p>
          <a:endParaRPr lang="zh-CN" altLang="en-US"/>
        </a:p>
      </dgm:t>
    </dgm:pt>
    <dgm:pt modelId="{8F79DB16-1D92-4897-A1A3-287E00A6B774}" type="pres">
      <dgm:prSet presAssocID="{C3DC9FEE-6769-482C-984E-B132E617D7DC}" presName="spNode" presStyleCnt="0"/>
      <dgm:spPr/>
    </dgm:pt>
    <dgm:pt modelId="{AA4CDECE-6D83-4629-87BE-08CA2E415F7E}" type="pres">
      <dgm:prSet presAssocID="{EEA350BA-B150-49BA-9774-94712E92F23F}" presName="sibTrans" presStyleLbl="sibTrans1D1" presStyleIdx="3" presStyleCnt="7"/>
      <dgm:spPr/>
      <dgm:t>
        <a:bodyPr/>
        <a:lstStyle/>
        <a:p>
          <a:endParaRPr lang="zh-CN" altLang="en-US"/>
        </a:p>
      </dgm:t>
    </dgm:pt>
    <dgm:pt modelId="{043E739A-AB04-44C2-8801-A1D5D3ADF2A0}" type="pres">
      <dgm:prSet presAssocID="{BC0DA3FF-2B38-49E8-BDEA-AD12E18A5B1E}" presName="node" presStyleLbl="node1" presStyleIdx="4" presStyleCnt="7">
        <dgm:presLayoutVars>
          <dgm:bulletEnabled val="1"/>
        </dgm:presLayoutVars>
      </dgm:prSet>
      <dgm:spPr/>
      <dgm:t>
        <a:bodyPr/>
        <a:lstStyle/>
        <a:p>
          <a:endParaRPr lang="zh-CN" altLang="en-US"/>
        </a:p>
      </dgm:t>
    </dgm:pt>
    <dgm:pt modelId="{F168D4FD-D2BD-4500-B2B5-9F441ED87579}" type="pres">
      <dgm:prSet presAssocID="{BC0DA3FF-2B38-49E8-BDEA-AD12E18A5B1E}" presName="spNode" presStyleCnt="0"/>
      <dgm:spPr/>
    </dgm:pt>
    <dgm:pt modelId="{9E6281E1-E867-49EF-A64C-06CABA50387A}" type="pres">
      <dgm:prSet presAssocID="{1873B8B1-4B24-4544-BAD0-8071C99D0A3F}" presName="sibTrans" presStyleLbl="sibTrans1D1" presStyleIdx="4" presStyleCnt="7"/>
      <dgm:spPr/>
      <dgm:t>
        <a:bodyPr/>
        <a:lstStyle/>
        <a:p>
          <a:endParaRPr lang="zh-CN" altLang="en-US"/>
        </a:p>
      </dgm:t>
    </dgm:pt>
    <dgm:pt modelId="{BA2B6FA9-702A-49F4-AF54-AFD79C9494FA}" type="pres">
      <dgm:prSet presAssocID="{9B946311-8246-40E0-8579-38422AE855E1}" presName="node" presStyleLbl="node1" presStyleIdx="5" presStyleCnt="7">
        <dgm:presLayoutVars>
          <dgm:bulletEnabled val="1"/>
        </dgm:presLayoutVars>
      </dgm:prSet>
      <dgm:spPr/>
      <dgm:t>
        <a:bodyPr/>
        <a:lstStyle/>
        <a:p>
          <a:endParaRPr lang="zh-CN" altLang="en-US"/>
        </a:p>
      </dgm:t>
    </dgm:pt>
    <dgm:pt modelId="{02BEF45E-5B37-4E68-8F3A-7F0745D2B31D}" type="pres">
      <dgm:prSet presAssocID="{9B946311-8246-40E0-8579-38422AE855E1}" presName="spNode" presStyleCnt="0"/>
      <dgm:spPr/>
    </dgm:pt>
    <dgm:pt modelId="{8B445422-A400-4A60-B4EC-1E655EB62A87}" type="pres">
      <dgm:prSet presAssocID="{8206119A-7973-4E44-B947-95898F9C1E29}" presName="sibTrans" presStyleLbl="sibTrans1D1" presStyleIdx="5" presStyleCnt="7"/>
      <dgm:spPr/>
      <dgm:t>
        <a:bodyPr/>
        <a:lstStyle/>
        <a:p>
          <a:endParaRPr lang="zh-CN" altLang="en-US"/>
        </a:p>
      </dgm:t>
    </dgm:pt>
    <dgm:pt modelId="{442B4351-CB13-45FB-A244-629474C879AF}" type="pres">
      <dgm:prSet presAssocID="{B5B153CC-DCDF-4BFE-8289-5892144074BE}" presName="node" presStyleLbl="node1" presStyleIdx="6" presStyleCnt="7">
        <dgm:presLayoutVars>
          <dgm:bulletEnabled val="1"/>
        </dgm:presLayoutVars>
      </dgm:prSet>
      <dgm:spPr/>
      <dgm:t>
        <a:bodyPr/>
        <a:lstStyle/>
        <a:p>
          <a:endParaRPr lang="zh-CN" altLang="en-US"/>
        </a:p>
      </dgm:t>
    </dgm:pt>
    <dgm:pt modelId="{EE54BC81-2134-4429-BDC5-F25F529FC317}" type="pres">
      <dgm:prSet presAssocID="{B5B153CC-DCDF-4BFE-8289-5892144074BE}" presName="spNode" presStyleCnt="0"/>
      <dgm:spPr/>
    </dgm:pt>
    <dgm:pt modelId="{2BA2E369-90EC-4B34-9723-456FD3EC1CF7}" type="pres">
      <dgm:prSet presAssocID="{D7CDB884-1C92-4624-A5CD-E57CC0F6215E}" presName="sibTrans" presStyleLbl="sibTrans1D1" presStyleIdx="6" presStyleCnt="7"/>
      <dgm:spPr/>
      <dgm:t>
        <a:bodyPr/>
        <a:lstStyle/>
        <a:p>
          <a:endParaRPr lang="zh-CN" altLang="en-US"/>
        </a:p>
      </dgm:t>
    </dgm:pt>
  </dgm:ptLst>
  <dgm:cxnLst>
    <dgm:cxn modelId="{08F3C811-870D-43BA-B64A-4477CDB472BB}" type="presOf" srcId="{5F010B55-A963-4031-A927-046A6E326C54}" destId="{62D6E354-B665-4279-B0B5-F9BD6FC227BD}" srcOrd="0" destOrd="0" presId="urn:microsoft.com/office/officeart/2005/8/layout/cycle6"/>
    <dgm:cxn modelId="{4331E236-855A-4BE7-979A-F2CE2DF4BC10}" type="presOf" srcId="{F1F0A272-DAAF-4CBA-BE7E-3F9F83799CE0}" destId="{9BA6AFC6-E34E-417F-9277-F0762D4F0A64}" srcOrd="0" destOrd="0" presId="urn:microsoft.com/office/officeart/2005/8/layout/cycle6"/>
    <dgm:cxn modelId="{D0FC1AA3-3629-4D23-BF65-CCEBB312D80E}" type="presOf" srcId="{8206119A-7973-4E44-B947-95898F9C1E29}" destId="{8B445422-A400-4A60-B4EC-1E655EB62A87}" srcOrd="0" destOrd="0" presId="urn:microsoft.com/office/officeart/2005/8/layout/cycle6"/>
    <dgm:cxn modelId="{379447B5-364A-41DF-B65D-0FF2660BA5C9}" srcId="{AF064797-9FEA-4CD2-A63A-1C21A5D457B3}" destId="{ED5CBAE6-4016-4A1D-836D-21C8CEF62566}" srcOrd="2" destOrd="0" parTransId="{BB9553DC-91D8-4BFB-967C-015C9ACBAF04}" sibTransId="{7173436C-3302-409A-B765-3F74D6ADF752}"/>
    <dgm:cxn modelId="{01A2B60C-3FD4-4C47-95CB-4CE40329D949}" type="presOf" srcId="{7173436C-3302-409A-B765-3F74D6ADF752}" destId="{0E32FB10-097F-4476-AB61-F601535813E7}" srcOrd="0" destOrd="0" presId="urn:microsoft.com/office/officeart/2005/8/layout/cycle6"/>
    <dgm:cxn modelId="{62DC30C6-AE5C-45A2-B72F-A3BA26287ADC}" type="presOf" srcId="{D7CDB884-1C92-4624-A5CD-E57CC0F6215E}" destId="{2BA2E369-90EC-4B34-9723-456FD3EC1CF7}" srcOrd="0" destOrd="0" presId="urn:microsoft.com/office/officeart/2005/8/layout/cycle6"/>
    <dgm:cxn modelId="{139EA842-D24D-4B03-9DDC-948AA87E5ABB}" type="presOf" srcId="{ED5CBAE6-4016-4A1D-836D-21C8CEF62566}" destId="{735617B1-AB9F-4B41-ADE9-F96A4778DBDA}" srcOrd="0" destOrd="0" presId="urn:microsoft.com/office/officeart/2005/8/layout/cycle6"/>
    <dgm:cxn modelId="{D1395502-60F7-4AFB-9298-D7650948D02D}" srcId="{AF064797-9FEA-4CD2-A63A-1C21A5D457B3}" destId="{C3DC9FEE-6769-482C-984E-B132E617D7DC}" srcOrd="3" destOrd="0" parTransId="{8EC62A4B-151B-4CD6-8326-1B2EB4E46D11}" sibTransId="{EEA350BA-B150-49BA-9774-94712E92F23F}"/>
    <dgm:cxn modelId="{65AB23B3-97A0-4B2B-A521-D513AF126649}" type="presOf" srcId="{EEA350BA-B150-49BA-9774-94712E92F23F}" destId="{AA4CDECE-6D83-4629-87BE-08CA2E415F7E}" srcOrd="0" destOrd="0" presId="urn:microsoft.com/office/officeart/2005/8/layout/cycle6"/>
    <dgm:cxn modelId="{9906A694-3E54-480E-87FB-B87FCE3BB74F}" type="presOf" srcId="{BC0DA3FF-2B38-49E8-BDEA-AD12E18A5B1E}" destId="{043E739A-AB04-44C2-8801-A1D5D3ADF2A0}" srcOrd="0" destOrd="0" presId="urn:microsoft.com/office/officeart/2005/8/layout/cycle6"/>
    <dgm:cxn modelId="{CC2695EF-1FE5-4B19-AE1A-7019761CC17A}" type="presOf" srcId="{1873B8B1-4B24-4544-BAD0-8071C99D0A3F}" destId="{9E6281E1-E867-49EF-A64C-06CABA50387A}" srcOrd="0" destOrd="0" presId="urn:microsoft.com/office/officeart/2005/8/layout/cycle6"/>
    <dgm:cxn modelId="{2116972F-2C93-4BBA-9A2F-B47EDE1CCDC6}" srcId="{AF064797-9FEA-4CD2-A63A-1C21A5D457B3}" destId="{B5B153CC-DCDF-4BFE-8289-5892144074BE}" srcOrd="6" destOrd="0" parTransId="{C5C2E85A-D041-44E4-B64F-BB0373D27780}" sibTransId="{D7CDB884-1C92-4624-A5CD-E57CC0F6215E}"/>
    <dgm:cxn modelId="{CB5046D1-453B-4984-94B6-4B991C488FE9}" type="presOf" srcId="{9B946311-8246-40E0-8579-38422AE855E1}" destId="{BA2B6FA9-702A-49F4-AF54-AFD79C9494FA}" srcOrd="0" destOrd="0" presId="urn:microsoft.com/office/officeart/2005/8/layout/cycle6"/>
    <dgm:cxn modelId="{27F98AB4-C147-43CB-9EC4-03A9F839FCD9}" type="presOf" srcId="{BFDB24B7-D117-4E44-A55E-40AB6EAD1085}" destId="{DC97075D-211E-4A67-99DF-C551CEE9F689}" srcOrd="0" destOrd="0" presId="urn:microsoft.com/office/officeart/2005/8/layout/cycle6"/>
    <dgm:cxn modelId="{BDA296D2-1B9B-4322-91F8-7151BE832DBA}" type="presOf" srcId="{B5B153CC-DCDF-4BFE-8289-5892144074BE}" destId="{442B4351-CB13-45FB-A244-629474C879AF}" srcOrd="0" destOrd="0" presId="urn:microsoft.com/office/officeart/2005/8/layout/cycle6"/>
    <dgm:cxn modelId="{2CB1E6E9-7055-4439-91E5-4D3BE82B952B}" srcId="{AF064797-9FEA-4CD2-A63A-1C21A5D457B3}" destId="{BC0DA3FF-2B38-49E8-BDEA-AD12E18A5B1E}" srcOrd="4" destOrd="0" parTransId="{1BA2AEDA-F576-4F66-B791-5FB55CCBE457}" sibTransId="{1873B8B1-4B24-4544-BAD0-8071C99D0A3F}"/>
    <dgm:cxn modelId="{520D0617-73EF-4BD0-ADE8-E6A4C6429783}" type="presOf" srcId="{F8E3B3DB-3A90-4F32-8915-72BFCF020C9B}" destId="{475BC1D7-F09B-42B9-A3CE-4A77B73AE844}" srcOrd="0" destOrd="0" presId="urn:microsoft.com/office/officeart/2005/8/layout/cycle6"/>
    <dgm:cxn modelId="{B980F639-09E6-4693-8DC6-F27E380C785A}" type="presOf" srcId="{AF064797-9FEA-4CD2-A63A-1C21A5D457B3}" destId="{0FC83BB8-C9AA-4944-9812-35D747657907}" srcOrd="0" destOrd="0" presId="urn:microsoft.com/office/officeart/2005/8/layout/cycle6"/>
    <dgm:cxn modelId="{771B4F5E-52B3-4E48-A463-AC79CFE969DD}" srcId="{AF064797-9FEA-4CD2-A63A-1C21A5D457B3}" destId="{F1F0A272-DAAF-4CBA-BE7E-3F9F83799CE0}" srcOrd="1" destOrd="0" parTransId="{7ABE7CCD-28CF-4434-9444-364EEACD0162}" sibTransId="{BFDB24B7-D117-4E44-A55E-40AB6EAD1085}"/>
    <dgm:cxn modelId="{EAE834CE-819F-453E-A88D-86EC106F831D}" srcId="{AF064797-9FEA-4CD2-A63A-1C21A5D457B3}" destId="{5F010B55-A963-4031-A927-046A6E326C54}" srcOrd="0" destOrd="0" parTransId="{97FE9720-E09C-4940-8DBB-1BCF27DB17D6}" sibTransId="{F8E3B3DB-3A90-4F32-8915-72BFCF020C9B}"/>
    <dgm:cxn modelId="{C9C4B6D0-D737-47C6-98D8-5A9818868BC0}" type="presOf" srcId="{C3DC9FEE-6769-482C-984E-B132E617D7DC}" destId="{20F9B841-9C0A-491B-B252-54CB1B00A4A0}" srcOrd="0" destOrd="0" presId="urn:microsoft.com/office/officeart/2005/8/layout/cycle6"/>
    <dgm:cxn modelId="{A144AE4C-D3B9-4F2F-B796-DF291D35354F}" srcId="{AF064797-9FEA-4CD2-A63A-1C21A5D457B3}" destId="{9B946311-8246-40E0-8579-38422AE855E1}" srcOrd="5" destOrd="0" parTransId="{22BE6160-DE23-4CDE-9D6B-8FAADBF20CEE}" sibTransId="{8206119A-7973-4E44-B947-95898F9C1E29}"/>
    <dgm:cxn modelId="{CB4935CD-115B-4EC2-ACE0-FAC37EB0FAFB}" type="presParOf" srcId="{0FC83BB8-C9AA-4944-9812-35D747657907}" destId="{62D6E354-B665-4279-B0B5-F9BD6FC227BD}" srcOrd="0" destOrd="0" presId="urn:microsoft.com/office/officeart/2005/8/layout/cycle6"/>
    <dgm:cxn modelId="{80B9F5E6-D2C0-41CC-9B7D-A3D734844395}" type="presParOf" srcId="{0FC83BB8-C9AA-4944-9812-35D747657907}" destId="{F3BC2EB6-6F56-4E6D-9375-5595E784A6CE}" srcOrd="1" destOrd="0" presId="urn:microsoft.com/office/officeart/2005/8/layout/cycle6"/>
    <dgm:cxn modelId="{6E127436-BC24-4F26-A7BF-DF23F3329CDA}" type="presParOf" srcId="{0FC83BB8-C9AA-4944-9812-35D747657907}" destId="{475BC1D7-F09B-42B9-A3CE-4A77B73AE844}" srcOrd="2" destOrd="0" presId="urn:microsoft.com/office/officeart/2005/8/layout/cycle6"/>
    <dgm:cxn modelId="{CF12B832-DCD4-4A94-AF34-D9459966A64A}" type="presParOf" srcId="{0FC83BB8-C9AA-4944-9812-35D747657907}" destId="{9BA6AFC6-E34E-417F-9277-F0762D4F0A64}" srcOrd="3" destOrd="0" presId="urn:microsoft.com/office/officeart/2005/8/layout/cycle6"/>
    <dgm:cxn modelId="{978EE98F-D14A-48E7-B062-19E561DA3B81}" type="presParOf" srcId="{0FC83BB8-C9AA-4944-9812-35D747657907}" destId="{ACFCC12E-FE97-4FEA-8230-CB6EC7C1BD1D}" srcOrd="4" destOrd="0" presId="urn:microsoft.com/office/officeart/2005/8/layout/cycle6"/>
    <dgm:cxn modelId="{056689DC-27A2-4ABB-A70A-3DCA20EE2A79}" type="presParOf" srcId="{0FC83BB8-C9AA-4944-9812-35D747657907}" destId="{DC97075D-211E-4A67-99DF-C551CEE9F689}" srcOrd="5" destOrd="0" presId="urn:microsoft.com/office/officeart/2005/8/layout/cycle6"/>
    <dgm:cxn modelId="{12849921-BAE6-4EDC-998B-440F1900B2FA}" type="presParOf" srcId="{0FC83BB8-C9AA-4944-9812-35D747657907}" destId="{735617B1-AB9F-4B41-ADE9-F96A4778DBDA}" srcOrd="6" destOrd="0" presId="urn:microsoft.com/office/officeart/2005/8/layout/cycle6"/>
    <dgm:cxn modelId="{80742DCC-206C-4EC7-91EC-1218C6F37C14}" type="presParOf" srcId="{0FC83BB8-C9AA-4944-9812-35D747657907}" destId="{9A535E39-CB94-47F3-A39D-BF6394C051F0}" srcOrd="7" destOrd="0" presId="urn:microsoft.com/office/officeart/2005/8/layout/cycle6"/>
    <dgm:cxn modelId="{A0911A0B-7000-4610-A305-26C180AAA496}" type="presParOf" srcId="{0FC83BB8-C9AA-4944-9812-35D747657907}" destId="{0E32FB10-097F-4476-AB61-F601535813E7}" srcOrd="8" destOrd="0" presId="urn:microsoft.com/office/officeart/2005/8/layout/cycle6"/>
    <dgm:cxn modelId="{EC7E2F71-9FEE-4942-B492-133A876F4759}" type="presParOf" srcId="{0FC83BB8-C9AA-4944-9812-35D747657907}" destId="{20F9B841-9C0A-491B-B252-54CB1B00A4A0}" srcOrd="9" destOrd="0" presId="urn:microsoft.com/office/officeart/2005/8/layout/cycle6"/>
    <dgm:cxn modelId="{CD6321E9-CE16-47A9-9F78-AC321165DEB4}" type="presParOf" srcId="{0FC83BB8-C9AA-4944-9812-35D747657907}" destId="{8F79DB16-1D92-4897-A1A3-287E00A6B774}" srcOrd="10" destOrd="0" presId="urn:microsoft.com/office/officeart/2005/8/layout/cycle6"/>
    <dgm:cxn modelId="{8D614BD8-955F-4590-9F8B-157BF96386F2}" type="presParOf" srcId="{0FC83BB8-C9AA-4944-9812-35D747657907}" destId="{AA4CDECE-6D83-4629-87BE-08CA2E415F7E}" srcOrd="11" destOrd="0" presId="urn:microsoft.com/office/officeart/2005/8/layout/cycle6"/>
    <dgm:cxn modelId="{88CB5494-ED5E-4D3A-A55D-FDF61A08D4CD}" type="presParOf" srcId="{0FC83BB8-C9AA-4944-9812-35D747657907}" destId="{043E739A-AB04-44C2-8801-A1D5D3ADF2A0}" srcOrd="12" destOrd="0" presId="urn:microsoft.com/office/officeart/2005/8/layout/cycle6"/>
    <dgm:cxn modelId="{9A24D43E-8326-4EB8-9A36-D834E72ECA29}" type="presParOf" srcId="{0FC83BB8-C9AA-4944-9812-35D747657907}" destId="{F168D4FD-D2BD-4500-B2B5-9F441ED87579}" srcOrd="13" destOrd="0" presId="urn:microsoft.com/office/officeart/2005/8/layout/cycle6"/>
    <dgm:cxn modelId="{C4539906-7A68-499F-AE0C-C58DCBDB5ED2}" type="presParOf" srcId="{0FC83BB8-C9AA-4944-9812-35D747657907}" destId="{9E6281E1-E867-49EF-A64C-06CABA50387A}" srcOrd="14" destOrd="0" presId="urn:microsoft.com/office/officeart/2005/8/layout/cycle6"/>
    <dgm:cxn modelId="{914B850A-19B4-4006-8C2C-AA6C7326E5DF}" type="presParOf" srcId="{0FC83BB8-C9AA-4944-9812-35D747657907}" destId="{BA2B6FA9-702A-49F4-AF54-AFD79C9494FA}" srcOrd="15" destOrd="0" presId="urn:microsoft.com/office/officeart/2005/8/layout/cycle6"/>
    <dgm:cxn modelId="{ED9AD338-C0A8-42E8-8143-E515FBA87B62}" type="presParOf" srcId="{0FC83BB8-C9AA-4944-9812-35D747657907}" destId="{02BEF45E-5B37-4E68-8F3A-7F0745D2B31D}" srcOrd="16" destOrd="0" presId="urn:microsoft.com/office/officeart/2005/8/layout/cycle6"/>
    <dgm:cxn modelId="{AD3FEEAC-DAAA-44BD-A96B-41BA0C32A3D6}" type="presParOf" srcId="{0FC83BB8-C9AA-4944-9812-35D747657907}" destId="{8B445422-A400-4A60-B4EC-1E655EB62A87}" srcOrd="17" destOrd="0" presId="urn:microsoft.com/office/officeart/2005/8/layout/cycle6"/>
    <dgm:cxn modelId="{AD13AAFC-9587-4BFF-9185-585B974FB3FC}" type="presParOf" srcId="{0FC83BB8-C9AA-4944-9812-35D747657907}" destId="{442B4351-CB13-45FB-A244-629474C879AF}" srcOrd="18" destOrd="0" presId="urn:microsoft.com/office/officeart/2005/8/layout/cycle6"/>
    <dgm:cxn modelId="{BFB292B1-2D9D-43EE-B3BB-5482088CF83B}" type="presParOf" srcId="{0FC83BB8-C9AA-4944-9812-35D747657907}" destId="{EE54BC81-2134-4429-BDC5-F25F529FC317}" srcOrd="19" destOrd="0" presId="urn:microsoft.com/office/officeart/2005/8/layout/cycle6"/>
    <dgm:cxn modelId="{79C30892-F96E-4417-BE11-8A2981847C07}" type="presParOf" srcId="{0FC83BB8-C9AA-4944-9812-35D747657907}" destId="{2BA2E369-90EC-4B34-9723-456FD3EC1CF7}" srcOrd="20"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F064797-9FEA-4CD2-A63A-1C21A5D457B3}" type="doc">
      <dgm:prSet loTypeId="urn:microsoft.com/office/officeart/2005/8/layout/cycle6" loCatId="cycle" qsTypeId="urn:microsoft.com/office/officeart/2005/8/quickstyle/simple1" qsCatId="simple" csTypeId="urn:microsoft.com/office/officeart/2005/8/colors/accent5_4" csCatId="accent5" phldr="1"/>
      <dgm:spPr/>
      <dgm:t>
        <a:bodyPr/>
        <a:lstStyle/>
        <a:p>
          <a:endParaRPr lang="zh-CN" altLang="en-US"/>
        </a:p>
      </dgm:t>
    </dgm:pt>
    <dgm:pt modelId="{5F010B55-A963-4031-A927-046A6E326C54}">
      <dgm:prSet phldrT="[文本]"/>
      <dgm:spPr/>
      <dgm:t>
        <a:bodyPr/>
        <a:lstStyle/>
        <a:p>
          <a:r>
            <a:rPr lang="en-US" altLang="zh-CN" dirty="0" smtClean="0"/>
            <a:t>1</a:t>
          </a:r>
          <a:endParaRPr lang="zh-CN" altLang="en-US" dirty="0"/>
        </a:p>
      </dgm:t>
    </dgm:pt>
    <dgm:pt modelId="{97FE9720-E09C-4940-8DBB-1BCF27DB17D6}" type="parTrans" cxnId="{EAE834CE-819F-453E-A88D-86EC106F831D}">
      <dgm:prSet/>
      <dgm:spPr/>
      <dgm:t>
        <a:bodyPr/>
        <a:lstStyle/>
        <a:p>
          <a:endParaRPr lang="zh-CN" altLang="en-US"/>
        </a:p>
      </dgm:t>
    </dgm:pt>
    <dgm:pt modelId="{F8E3B3DB-3A90-4F32-8915-72BFCF020C9B}" type="sibTrans" cxnId="{EAE834CE-819F-453E-A88D-86EC106F831D}">
      <dgm:prSet/>
      <dgm:spPr/>
      <dgm:t>
        <a:bodyPr/>
        <a:lstStyle/>
        <a:p>
          <a:endParaRPr lang="zh-CN" altLang="en-US"/>
        </a:p>
      </dgm:t>
    </dgm:pt>
    <dgm:pt modelId="{F1F0A272-DAAF-4CBA-BE7E-3F9F83799CE0}">
      <dgm:prSet phldrT="[文本]"/>
      <dgm:spPr/>
      <dgm:t>
        <a:bodyPr/>
        <a:lstStyle/>
        <a:p>
          <a:r>
            <a:rPr lang="en-US" altLang="zh-CN" dirty="0" smtClean="0"/>
            <a:t>2</a:t>
          </a:r>
          <a:endParaRPr lang="zh-CN" altLang="en-US" dirty="0"/>
        </a:p>
      </dgm:t>
    </dgm:pt>
    <dgm:pt modelId="{7ABE7CCD-28CF-4434-9444-364EEACD0162}" type="parTrans" cxnId="{771B4F5E-52B3-4E48-A463-AC79CFE969DD}">
      <dgm:prSet/>
      <dgm:spPr/>
      <dgm:t>
        <a:bodyPr/>
        <a:lstStyle/>
        <a:p>
          <a:endParaRPr lang="zh-CN" altLang="en-US"/>
        </a:p>
      </dgm:t>
    </dgm:pt>
    <dgm:pt modelId="{BFDB24B7-D117-4E44-A55E-40AB6EAD1085}" type="sibTrans" cxnId="{771B4F5E-52B3-4E48-A463-AC79CFE969DD}">
      <dgm:prSet/>
      <dgm:spPr/>
      <dgm:t>
        <a:bodyPr/>
        <a:lstStyle/>
        <a:p>
          <a:endParaRPr lang="zh-CN" altLang="en-US"/>
        </a:p>
      </dgm:t>
    </dgm:pt>
    <dgm:pt modelId="{BC0DA3FF-2B38-49E8-BDEA-AD12E18A5B1E}">
      <dgm:prSet phldrT="[文本]"/>
      <dgm:spPr/>
      <dgm:t>
        <a:bodyPr/>
        <a:lstStyle/>
        <a:p>
          <a:r>
            <a:rPr lang="en-US" altLang="zh-CN" dirty="0" smtClean="0"/>
            <a:t>5</a:t>
          </a:r>
          <a:endParaRPr lang="zh-CN" altLang="en-US" dirty="0"/>
        </a:p>
      </dgm:t>
    </dgm:pt>
    <dgm:pt modelId="{1BA2AEDA-F576-4F66-B791-5FB55CCBE457}" type="parTrans" cxnId="{2CB1E6E9-7055-4439-91E5-4D3BE82B952B}">
      <dgm:prSet/>
      <dgm:spPr/>
      <dgm:t>
        <a:bodyPr/>
        <a:lstStyle/>
        <a:p>
          <a:endParaRPr lang="zh-CN" altLang="en-US"/>
        </a:p>
      </dgm:t>
    </dgm:pt>
    <dgm:pt modelId="{1873B8B1-4B24-4544-BAD0-8071C99D0A3F}" type="sibTrans" cxnId="{2CB1E6E9-7055-4439-91E5-4D3BE82B952B}">
      <dgm:prSet/>
      <dgm:spPr/>
      <dgm:t>
        <a:bodyPr/>
        <a:lstStyle/>
        <a:p>
          <a:endParaRPr lang="zh-CN" altLang="en-US"/>
        </a:p>
      </dgm:t>
    </dgm:pt>
    <dgm:pt modelId="{9B946311-8246-40E0-8579-38422AE855E1}">
      <dgm:prSet phldrT="[文本]"/>
      <dgm:spPr/>
      <dgm:t>
        <a:bodyPr/>
        <a:lstStyle/>
        <a:p>
          <a:r>
            <a:rPr lang="en-US" altLang="zh-CN" dirty="0" smtClean="0"/>
            <a:t>6</a:t>
          </a:r>
          <a:endParaRPr lang="zh-CN" altLang="en-US" dirty="0"/>
        </a:p>
      </dgm:t>
    </dgm:pt>
    <dgm:pt modelId="{22BE6160-DE23-4CDE-9D6B-8FAADBF20CEE}" type="parTrans" cxnId="{A144AE4C-D3B9-4F2F-B796-DF291D35354F}">
      <dgm:prSet/>
      <dgm:spPr/>
      <dgm:t>
        <a:bodyPr/>
        <a:lstStyle/>
        <a:p>
          <a:endParaRPr lang="zh-CN" altLang="en-US"/>
        </a:p>
      </dgm:t>
    </dgm:pt>
    <dgm:pt modelId="{8206119A-7973-4E44-B947-95898F9C1E29}" type="sibTrans" cxnId="{A144AE4C-D3B9-4F2F-B796-DF291D35354F}">
      <dgm:prSet/>
      <dgm:spPr/>
      <dgm:t>
        <a:bodyPr/>
        <a:lstStyle/>
        <a:p>
          <a:endParaRPr lang="zh-CN" altLang="en-US"/>
        </a:p>
      </dgm:t>
    </dgm:pt>
    <dgm:pt modelId="{B5B153CC-DCDF-4BFE-8289-5892144074BE}">
      <dgm:prSet phldrT="[文本]"/>
      <dgm:spPr/>
      <dgm:t>
        <a:bodyPr/>
        <a:lstStyle/>
        <a:p>
          <a:r>
            <a:rPr lang="en-US" altLang="zh-CN" dirty="0" smtClean="0"/>
            <a:t>7</a:t>
          </a:r>
          <a:endParaRPr lang="zh-CN" altLang="en-US" dirty="0"/>
        </a:p>
      </dgm:t>
    </dgm:pt>
    <dgm:pt modelId="{C5C2E85A-D041-44E4-B64F-BB0373D27780}" type="parTrans" cxnId="{2116972F-2C93-4BBA-9A2F-B47EDE1CCDC6}">
      <dgm:prSet/>
      <dgm:spPr/>
      <dgm:t>
        <a:bodyPr/>
        <a:lstStyle/>
        <a:p>
          <a:endParaRPr lang="zh-CN" altLang="en-US"/>
        </a:p>
      </dgm:t>
    </dgm:pt>
    <dgm:pt modelId="{D7CDB884-1C92-4624-A5CD-E57CC0F6215E}" type="sibTrans" cxnId="{2116972F-2C93-4BBA-9A2F-B47EDE1CCDC6}">
      <dgm:prSet/>
      <dgm:spPr/>
      <dgm:t>
        <a:bodyPr/>
        <a:lstStyle/>
        <a:p>
          <a:endParaRPr lang="zh-CN" altLang="en-US"/>
        </a:p>
      </dgm:t>
    </dgm:pt>
    <dgm:pt modelId="{ED5CBAE6-4016-4A1D-836D-21C8CEF62566}">
      <dgm:prSet phldrT="[文本]"/>
      <dgm:spPr/>
      <dgm:t>
        <a:bodyPr/>
        <a:lstStyle/>
        <a:p>
          <a:r>
            <a:rPr lang="en-US" altLang="zh-CN" dirty="0" smtClean="0"/>
            <a:t>3</a:t>
          </a:r>
          <a:endParaRPr lang="zh-CN" altLang="en-US" dirty="0"/>
        </a:p>
      </dgm:t>
    </dgm:pt>
    <dgm:pt modelId="{BB9553DC-91D8-4BFB-967C-015C9ACBAF04}" type="parTrans" cxnId="{379447B5-364A-41DF-B65D-0FF2660BA5C9}">
      <dgm:prSet/>
      <dgm:spPr/>
      <dgm:t>
        <a:bodyPr/>
        <a:lstStyle/>
        <a:p>
          <a:endParaRPr lang="zh-CN" altLang="en-US"/>
        </a:p>
      </dgm:t>
    </dgm:pt>
    <dgm:pt modelId="{7173436C-3302-409A-B765-3F74D6ADF752}" type="sibTrans" cxnId="{379447B5-364A-41DF-B65D-0FF2660BA5C9}">
      <dgm:prSet/>
      <dgm:spPr/>
      <dgm:t>
        <a:bodyPr/>
        <a:lstStyle/>
        <a:p>
          <a:endParaRPr lang="zh-CN" altLang="en-US"/>
        </a:p>
      </dgm:t>
    </dgm:pt>
    <dgm:pt modelId="{C3DC9FEE-6769-482C-984E-B132E617D7DC}">
      <dgm:prSet phldrT="[文本]"/>
      <dgm:spPr/>
      <dgm:t>
        <a:bodyPr/>
        <a:lstStyle/>
        <a:p>
          <a:r>
            <a:rPr lang="en-US" altLang="zh-CN" dirty="0" smtClean="0"/>
            <a:t>4</a:t>
          </a:r>
          <a:endParaRPr lang="zh-CN" altLang="en-US" dirty="0"/>
        </a:p>
      </dgm:t>
    </dgm:pt>
    <dgm:pt modelId="{8EC62A4B-151B-4CD6-8326-1B2EB4E46D11}" type="parTrans" cxnId="{D1395502-60F7-4AFB-9298-D7650948D02D}">
      <dgm:prSet/>
      <dgm:spPr/>
      <dgm:t>
        <a:bodyPr/>
        <a:lstStyle/>
        <a:p>
          <a:endParaRPr lang="zh-CN" altLang="en-US"/>
        </a:p>
      </dgm:t>
    </dgm:pt>
    <dgm:pt modelId="{EEA350BA-B150-49BA-9774-94712E92F23F}" type="sibTrans" cxnId="{D1395502-60F7-4AFB-9298-D7650948D02D}">
      <dgm:prSet/>
      <dgm:spPr/>
      <dgm:t>
        <a:bodyPr/>
        <a:lstStyle/>
        <a:p>
          <a:endParaRPr lang="zh-CN" altLang="en-US"/>
        </a:p>
      </dgm:t>
    </dgm:pt>
    <dgm:pt modelId="{0FC83BB8-C9AA-4944-9812-35D747657907}" type="pres">
      <dgm:prSet presAssocID="{AF064797-9FEA-4CD2-A63A-1C21A5D457B3}" presName="cycle" presStyleCnt="0">
        <dgm:presLayoutVars>
          <dgm:dir/>
          <dgm:resizeHandles val="exact"/>
        </dgm:presLayoutVars>
      </dgm:prSet>
      <dgm:spPr/>
      <dgm:t>
        <a:bodyPr/>
        <a:lstStyle/>
        <a:p>
          <a:endParaRPr lang="zh-CN" altLang="en-US"/>
        </a:p>
      </dgm:t>
    </dgm:pt>
    <dgm:pt modelId="{62D6E354-B665-4279-B0B5-F9BD6FC227BD}" type="pres">
      <dgm:prSet presAssocID="{5F010B55-A963-4031-A927-046A6E326C54}" presName="node" presStyleLbl="node1" presStyleIdx="0" presStyleCnt="7">
        <dgm:presLayoutVars>
          <dgm:bulletEnabled val="1"/>
        </dgm:presLayoutVars>
      </dgm:prSet>
      <dgm:spPr/>
      <dgm:t>
        <a:bodyPr/>
        <a:lstStyle/>
        <a:p>
          <a:endParaRPr lang="zh-CN" altLang="en-US"/>
        </a:p>
      </dgm:t>
    </dgm:pt>
    <dgm:pt modelId="{F3BC2EB6-6F56-4E6D-9375-5595E784A6CE}" type="pres">
      <dgm:prSet presAssocID="{5F010B55-A963-4031-A927-046A6E326C54}" presName="spNode" presStyleCnt="0"/>
      <dgm:spPr/>
    </dgm:pt>
    <dgm:pt modelId="{475BC1D7-F09B-42B9-A3CE-4A77B73AE844}" type="pres">
      <dgm:prSet presAssocID="{F8E3B3DB-3A90-4F32-8915-72BFCF020C9B}" presName="sibTrans" presStyleLbl="sibTrans1D1" presStyleIdx="0" presStyleCnt="7"/>
      <dgm:spPr/>
      <dgm:t>
        <a:bodyPr/>
        <a:lstStyle/>
        <a:p>
          <a:endParaRPr lang="zh-CN" altLang="en-US"/>
        </a:p>
      </dgm:t>
    </dgm:pt>
    <dgm:pt modelId="{9BA6AFC6-E34E-417F-9277-F0762D4F0A64}" type="pres">
      <dgm:prSet presAssocID="{F1F0A272-DAAF-4CBA-BE7E-3F9F83799CE0}" presName="node" presStyleLbl="node1" presStyleIdx="1" presStyleCnt="7">
        <dgm:presLayoutVars>
          <dgm:bulletEnabled val="1"/>
        </dgm:presLayoutVars>
      </dgm:prSet>
      <dgm:spPr/>
      <dgm:t>
        <a:bodyPr/>
        <a:lstStyle/>
        <a:p>
          <a:endParaRPr lang="zh-CN" altLang="en-US"/>
        </a:p>
      </dgm:t>
    </dgm:pt>
    <dgm:pt modelId="{ACFCC12E-FE97-4FEA-8230-CB6EC7C1BD1D}" type="pres">
      <dgm:prSet presAssocID="{F1F0A272-DAAF-4CBA-BE7E-3F9F83799CE0}" presName="spNode" presStyleCnt="0"/>
      <dgm:spPr/>
    </dgm:pt>
    <dgm:pt modelId="{DC97075D-211E-4A67-99DF-C551CEE9F689}" type="pres">
      <dgm:prSet presAssocID="{BFDB24B7-D117-4E44-A55E-40AB6EAD1085}" presName="sibTrans" presStyleLbl="sibTrans1D1" presStyleIdx="1" presStyleCnt="7"/>
      <dgm:spPr/>
      <dgm:t>
        <a:bodyPr/>
        <a:lstStyle/>
        <a:p>
          <a:endParaRPr lang="zh-CN" altLang="en-US"/>
        </a:p>
      </dgm:t>
    </dgm:pt>
    <dgm:pt modelId="{735617B1-AB9F-4B41-ADE9-F96A4778DBDA}" type="pres">
      <dgm:prSet presAssocID="{ED5CBAE6-4016-4A1D-836D-21C8CEF62566}" presName="node" presStyleLbl="node1" presStyleIdx="2" presStyleCnt="7">
        <dgm:presLayoutVars>
          <dgm:bulletEnabled val="1"/>
        </dgm:presLayoutVars>
      </dgm:prSet>
      <dgm:spPr/>
      <dgm:t>
        <a:bodyPr/>
        <a:lstStyle/>
        <a:p>
          <a:endParaRPr lang="zh-CN" altLang="en-US"/>
        </a:p>
      </dgm:t>
    </dgm:pt>
    <dgm:pt modelId="{9A535E39-CB94-47F3-A39D-BF6394C051F0}" type="pres">
      <dgm:prSet presAssocID="{ED5CBAE6-4016-4A1D-836D-21C8CEF62566}" presName="spNode" presStyleCnt="0"/>
      <dgm:spPr/>
    </dgm:pt>
    <dgm:pt modelId="{0E32FB10-097F-4476-AB61-F601535813E7}" type="pres">
      <dgm:prSet presAssocID="{7173436C-3302-409A-B765-3F74D6ADF752}" presName="sibTrans" presStyleLbl="sibTrans1D1" presStyleIdx="2" presStyleCnt="7"/>
      <dgm:spPr/>
      <dgm:t>
        <a:bodyPr/>
        <a:lstStyle/>
        <a:p>
          <a:endParaRPr lang="zh-CN" altLang="en-US"/>
        </a:p>
      </dgm:t>
    </dgm:pt>
    <dgm:pt modelId="{20F9B841-9C0A-491B-B252-54CB1B00A4A0}" type="pres">
      <dgm:prSet presAssocID="{C3DC9FEE-6769-482C-984E-B132E617D7DC}" presName="node" presStyleLbl="node1" presStyleIdx="3" presStyleCnt="7">
        <dgm:presLayoutVars>
          <dgm:bulletEnabled val="1"/>
        </dgm:presLayoutVars>
      </dgm:prSet>
      <dgm:spPr/>
      <dgm:t>
        <a:bodyPr/>
        <a:lstStyle/>
        <a:p>
          <a:endParaRPr lang="zh-CN" altLang="en-US"/>
        </a:p>
      </dgm:t>
    </dgm:pt>
    <dgm:pt modelId="{8F79DB16-1D92-4897-A1A3-287E00A6B774}" type="pres">
      <dgm:prSet presAssocID="{C3DC9FEE-6769-482C-984E-B132E617D7DC}" presName="spNode" presStyleCnt="0"/>
      <dgm:spPr/>
    </dgm:pt>
    <dgm:pt modelId="{AA4CDECE-6D83-4629-87BE-08CA2E415F7E}" type="pres">
      <dgm:prSet presAssocID="{EEA350BA-B150-49BA-9774-94712E92F23F}" presName="sibTrans" presStyleLbl="sibTrans1D1" presStyleIdx="3" presStyleCnt="7"/>
      <dgm:spPr/>
      <dgm:t>
        <a:bodyPr/>
        <a:lstStyle/>
        <a:p>
          <a:endParaRPr lang="zh-CN" altLang="en-US"/>
        </a:p>
      </dgm:t>
    </dgm:pt>
    <dgm:pt modelId="{043E739A-AB04-44C2-8801-A1D5D3ADF2A0}" type="pres">
      <dgm:prSet presAssocID="{BC0DA3FF-2B38-49E8-BDEA-AD12E18A5B1E}" presName="node" presStyleLbl="node1" presStyleIdx="4" presStyleCnt="7">
        <dgm:presLayoutVars>
          <dgm:bulletEnabled val="1"/>
        </dgm:presLayoutVars>
      </dgm:prSet>
      <dgm:spPr/>
      <dgm:t>
        <a:bodyPr/>
        <a:lstStyle/>
        <a:p>
          <a:endParaRPr lang="zh-CN" altLang="en-US"/>
        </a:p>
      </dgm:t>
    </dgm:pt>
    <dgm:pt modelId="{F168D4FD-D2BD-4500-B2B5-9F441ED87579}" type="pres">
      <dgm:prSet presAssocID="{BC0DA3FF-2B38-49E8-BDEA-AD12E18A5B1E}" presName="spNode" presStyleCnt="0"/>
      <dgm:spPr/>
    </dgm:pt>
    <dgm:pt modelId="{9E6281E1-E867-49EF-A64C-06CABA50387A}" type="pres">
      <dgm:prSet presAssocID="{1873B8B1-4B24-4544-BAD0-8071C99D0A3F}" presName="sibTrans" presStyleLbl="sibTrans1D1" presStyleIdx="4" presStyleCnt="7"/>
      <dgm:spPr/>
      <dgm:t>
        <a:bodyPr/>
        <a:lstStyle/>
        <a:p>
          <a:endParaRPr lang="zh-CN" altLang="en-US"/>
        </a:p>
      </dgm:t>
    </dgm:pt>
    <dgm:pt modelId="{BA2B6FA9-702A-49F4-AF54-AFD79C9494FA}" type="pres">
      <dgm:prSet presAssocID="{9B946311-8246-40E0-8579-38422AE855E1}" presName="node" presStyleLbl="node1" presStyleIdx="5" presStyleCnt="7">
        <dgm:presLayoutVars>
          <dgm:bulletEnabled val="1"/>
        </dgm:presLayoutVars>
      </dgm:prSet>
      <dgm:spPr/>
      <dgm:t>
        <a:bodyPr/>
        <a:lstStyle/>
        <a:p>
          <a:endParaRPr lang="zh-CN" altLang="en-US"/>
        </a:p>
      </dgm:t>
    </dgm:pt>
    <dgm:pt modelId="{02BEF45E-5B37-4E68-8F3A-7F0745D2B31D}" type="pres">
      <dgm:prSet presAssocID="{9B946311-8246-40E0-8579-38422AE855E1}" presName="spNode" presStyleCnt="0"/>
      <dgm:spPr/>
    </dgm:pt>
    <dgm:pt modelId="{8B445422-A400-4A60-B4EC-1E655EB62A87}" type="pres">
      <dgm:prSet presAssocID="{8206119A-7973-4E44-B947-95898F9C1E29}" presName="sibTrans" presStyleLbl="sibTrans1D1" presStyleIdx="5" presStyleCnt="7"/>
      <dgm:spPr/>
      <dgm:t>
        <a:bodyPr/>
        <a:lstStyle/>
        <a:p>
          <a:endParaRPr lang="zh-CN" altLang="en-US"/>
        </a:p>
      </dgm:t>
    </dgm:pt>
    <dgm:pt modelId="{442B4351-CB13-45FB-A244-629474C879AF}" type="pres">
      <dgm:prSet presAssocID="{B5B153CC-DCDF-4BFE-8289-5892144074BE}" presName="node" presStyleLbl="node1" presStyleIdx="6" presStyleCnt="7">
        <dgm:presLayoutVars>
          <dgm:bulletEnabled val="1"/>
        </dgm:presLayoutVars>
      </dgm:prSet>
      <dgm:spPr/>
      <dgm:t>
        <a:bodyPr/>
        <a:lstStyle/>
        <a:p>
          <a:endParaRPr lang="zh-CN" altLang="en-US"/>
        </a:p>
      </dgm:t>
    </dgm:pt>
    <dgm:pt modelId="{EE54BC81-2134-4429-BDC5-F25F529FC317}" type="pres">
      <dgm:prSet presAssocID="{B5B153CC-DCDF-4BFE-8289-5892144074BE}" presName="spNode" presStyleCnt="0"/>
      <dgm:spPr/>
    </dgm:pt>
    <dgm:pt modelId="{2BA2E369-90EC-4B34-9723-456FD3EC1CF7}" type="pres">
      <dgm:prSet presAssocID="{D7CDB884-1C92-4624-A5CD-E57CC0F6215E}" presName="sibTrans" presStyleLbl="sibTrans1D1" presStyleIdx="6" presStyleCnt="7"/>
      <dgm:spPr/>
      <dgm:t>
        <a:bodyPr/>
        <a:lstStyle/>
        <a:p>
          <a:endParaRPr lang="zh-CN" altLang="en-US"/>
        </a:p>
      </dgm:t>
    </dgm:pt>
  </dgm:ptLst>
  <dgm:cxnLst>
    <dgm:cxn modelId="{771B4F5E-52B3-4E48-A463-AC79CFE969DD}" srcId="{AF064797-9FEA-4CD2-A63A-1C21A5D457B3}" destId="{F1F0A272-DAAF-4CBA-BE7E-3F9F83799CE0}" srcOrd="1" destOrd="0" parTransId="{7ABE7CCD-28CF-4434-9444-364EEACD0162}" sibTransId="{BFDB24B7-D117-4E44-A55E-40AB6EAD1085}"/>
    <dgm:cxn modelId="{2CB1E6E9-7055-4439-91E5-4D3BE82B952B}" srcId="{AF064797-9FEA-4CD2-A63A-1C21A5D457B3}" destId="{BC0DA3FF-2B38-49E8-BDEA-AD12E18A5B1E}" srcOrd="4" destOrd="0" parTransId="{1BA2AEDA-F576-4F66-B791-5FB55CCBE457}" sibTransId="{1873B8B1-4B24-4544-BAD0-8071C99D0A3F}"/>
    <dgm:cxn modelId="{AAF145E6-5788-4F39-A335-DA8090B8A3D3}" type="presOf" srcId="{AF064797-9FEA-4CD2-A63A-1C21A5D457B3}" destId="{0FC83BB8-C9AA-4944-9812-35D747657907}" srcOrd="0" destOrd="0" presId="urn:microsoft.com/office/officeart/2005/8/layout/cycle6"/>
    <dgm:cxn modelId="{B3F52887-9C4F-47FA-8EDA-E5BC481FC883}" type="presOf" srcId="{C3DC9FEE-6769-482C-984E-B132E617D7DC}" destId="{20F9B841-9C0A-491B-B252-54CB1B00A4A0}" srcOrd="0" destOrd="0" presId="urn:microsoft.com/office/officeart/2005/8/layout/cycle6"/>
    <dgm:cxn modelId="{379447B5-364A-41DF-B65D-0FF2660BA5C9}" srcId="{AF064797-9FEA-4CD2-A63A-1C21A5D457B3}" destId="{ED5CBAE6-4016-4A1D-836D-21C8CEF62566}" srcOrd="2" destOrd="0" parTransId="{BB9553DC-91D8-4BFB-967C-015C9ACBAF04}" sibTransId="{7173436C-3302-409A-B765-3F74D6ADF752}"/>
    <dgm:cxn modelId="{F71768CD-8382-4875-AC39-FE367514F680}" type="presOf" srcId="{ED5CBAE6-4016-4A1D-836D-21C8CEF62566}" destId="{735617B1-AB9F-4B41-ADE9-F96A4778DBDA}" srcOrd="0" destOrd="0" presId="urn:microsoft.com/office/officeart/2005/8/layout/cycle6"/>
    <dgm:cxn modelId="{D1395502-60F7-4AFB-9298-D7650948D02D}" srcId="{AF064797-9FEA-4CD2-A63A-1C21A5D457B3}" destId="{C3DC9FEE-6769-482C-984E-B132E617D7DC}" srcOrd="3" destOrd="0" parTransId="{8EC62A4B-151B-4CD6-8326-1B2EB4E46D11}" sibTransId="{EEA350BA-B150-49BA-9774-94712E92F23F}"/>
    <dgm:cxn modelId="{81589E24-9E3E-4732-91D6-9DDE8359BEAD}" type="presOf" srcId="{D7CDB884-1C92-4624-A5CD-E57CC0F6215E}" destId="{2BA2E369-90EC-4B34-9723-456FD3EC1CF7}" srcOrd="0" destOrd="0" presId="urn:microsoft.com/office/officeart/2005/8/layout/cycle6"/>
    <dgm:cxn modelId="{53FD01D0-13C4-4FD6-9512-BC8F4CAF7834}" type="presOf" srcId="{B5B153CC-DCDF-4BFE-8289-5892144074BE}" destId="{442B4351-CB13-45FB-A244-629474C879AF}" srcOrd="0" destOrd="0" presId="urn:microsoft.com/office/officeart/2005/8/layout/cycle6"/>
    <dgm:cxn modelId="{F019E95C-9376-438E-936E-07499C73E17E}" type="presOf" srcId="{7173436C-3302-409A-B765-3F74D6ADF752}" destId="{0E32FB10-097F-4476-AB61-F601535813E7}" srcOrd="0" destOrd="0" presId="urn:microsoft.com/office/officeart/2005/8/layout/cycle6"/>
    <dgm:cxn modelId="{84EB62DC-2DE8-4812-A7A1-5708A08C4021}" type="presOf" srcId="{F8E3B3DB-3A90-4F32-8915-72BFCF020C9B}" destId="{475BC1D7-F09B-42B9-A3CE-4A77B73AE844}" srcOrd="0" destOrd="0" presId="urn:microsoft.com/office/officeart/2005/8/layout/cycle6"/>
    <dgm:cxn modelId="{0431A197-D3F2-4102-AF38-F1779C6F0F22}" type="presOf" srcId="{EEA350BA-B150-49BA-9774-94712E92F23F}" destId="{AA4CDECE-6D83-4629-87BE-08CA2E415F7E}" srcOrd="0" destOrd="0" presId="urn:microsoft.com/office/officeart/2005/8/layout/cycle6"/>
    <dgm:cxn modelId="{2116972F-2C93-4BBA-9A2F-B47EDE1CCDC6}" srcId="{AF064797-9FEA-4CD2-A63A-1C21A5D457B3}" destId="{B5B153CC-DCDF-4BFE-8289-5892144074BE}" srcOrd="6" destOrd="0" parTransId="{C5C2E85A-D041-44E4-B64F-BB0373D27780}" sibTransId="{D7CDB884-1C92-4624-A5CD-E57CC0F6215E}"/>
    <dgm:cxn modelId="{D55AD18D-06C5-4856-8898-DC2E841A3695}" type="presOf" srcId="{9B946311-8246-40E0-8579-38422AE855E1}" destId="{BA2B6FA9-702A-49F4-AF54-AFD79C9494FA}" srcOrd="0" destOrd="0" presId="urn:microsoft.com/office/officeart/2005/8/layout/cycle6"/>
    <dgm:cxn modelId="{ED20F759-9DAB-4BEC-91FF-179A788D7DD1}" type="presOf" srcId="{8206119A-7973-4E44-B947-95898F9C1E29}" destId="{8B445422-A400-4A60-B4EC-1E655EB62A87}" srcOrd="0" destOrd="0" presId="urn:microsoft.com/office/officeart/2005/8/layout/cycle6"/>
    <dgm:cxn modelId="{A144AE4C-D3B9-4F2F-B796-DF291D35354F}" srcId="{AF064797-9FEA-4CD2-A63A-1C21A5D457B3}" destId="{9B946311-8246-40E0-8579-38422AE855E1}" srcOrd="5" destOrd="0" parTransId="{22BE6160-DE23-4CDE-9D6B-8FAADBF20CEE}" sibTransId="{8206119A-7973-4E44-B947-95898F9C1E29}"/>
    <dgm:cxn modelId="{EAE834CE-819F-453E-A88D-86EC106F831D}" srcId="{AF064797-9FEA-4CD2-A63A-1C21A5D457B3}" destId="{5F010B55-A963-4031-A927-046A6E326C54}" srcOrd="0" destOrd="0" parTransId="{97FE9720-E09C-4940-8DBB-1BCF27DB17D6}" sibTransId="{F8E3B3DB-3A90-4F32-8915-72BFCF020C9B}"/>
    <dgm:cxn modelId="{013591A3-6254-4380-81EB-EFCAF44099F7}" type="presOf" srcId="{5F010B55-A963-4031-A927-046A6E326C54}" destId="{62D6E354-B665-4279-B0B5-F9BD6FC227BD}" srcOrd="0" destOrd="0" presId="urn:microsoft.com/office/officeart/2005/8/layout/cycle6"/>
    <dgm:cxn modelId="{91520421-6C8C-42E5-B8D8-FC417E14450B}" type="presOf" srcId="{BC0DA3FF-2B38-49E8-BDEA-AD12E18A5B1E}" destId="{043E739A-AB04-44C2-8801-A1D5D3ADF2A0}" srcOrd="0" destOrd="0" presId="urn:microsoft.com/office/officeart/2005/8/layout/cycle6"/>
    <dgm:cxn modelId="{792EB4C2-D9F5-4D38-9E14-31561E30DB39}" type="presOf" srcId="{F1F0A272-DAAF-4CBA-BE7E-3F9F83799CE0}" destId="{9BA6AFC6-E34E-417F-9277-F0762D4F0A64}" srcOrd="0" destOrd="0" presId="urn:microsoft.com/office/officeart/2005/8/layout/cycle6"/>
    <dgm:cxn modelId="{2C52D2DE-F671-4819-B3E1-7E7BDA5998A0}" type="presOf" srcId="{1873B8B1-4B24-4544-BAD0-8071C99D0A3F}" destId="{9E6281E1-E867-49EF-A64C-06CABA50387A}" srcOrd="0" destOrd="0" presId="urn:microsoft.com/office/officeart/2005/8/layout/cycle6"/>
    <dgm:cxn modelId="{6DDCC99D-770C-4CA4-AD29-79FA32B8732A}" type="presOf" srcId="{BFDB24B7-D117-4E44-A55E-40AB6EAD1085}" destId="{DC97075D-211E-4A67-99DF-C551CEE9F689}" srcOrd="0" destOrd="0" presId="urn:microsoft.com/office/officeart/2005/8/layout/cycle6"/>
    <dgm:cxn modelId="{015FBAB0-F85F-4A50-B80B-F525B19CFED8}" type="presParOf" srcId="{0FC83BB8-C9AA-4944-9812-35D747657907}" destId="{62D6E354-B665-4279-B0B5-F9BD6FC227BD}" srcOrd="0" destOrd="0" presId="urn:microsoft.com/office/officeart/2005/8/layout/cycle6"/>
    <dgm:cxn modelId="{BC8DD2CB-0CC1-40B8-8AD1-1FCE1D6A31BF}" type="presParOf" srcId="{0FC83BB8-C9AA-4944-9812-35D747657907}" destId="{F3BC2EB6-6F56-4E6D-9375-5595E784A6CE}" srcOrd="1" destOrd="0" presId="urn:microsoft.com/office/officeart/2005/8/layout/cycle6"/>
    <dgm:cxn modelId="{F24975FC-E657-4FF1-8D64-A3B69085EA5B}" type="presParOf" srcId="{0FC83BB8-C9AA-4944-9812-35D747657907}" destId="{475BC1D7-F09B-42B9-A3CE-4A77B73AE844}" srcOrd="2" destOrd="0" presId="urn:microsoft.com/office/officeart/2005/8/layout/cycle6"/>
    <dgm:cxn modelId="{2A6554AA-7A74-4886-BFF4-1577F390392E}" type="presParOf" srcId="{0FC83BB8-C9AA-4944-9812-35D747657907}" destId="{9BA6AFC6-E34E-417F-9277-F0762D4F0A64}" srcOrd="3" destOrd="0" presId="urn:microsoft.com/office/officeart/2005/8/layout/cycle6"/>
    <dgm:cxn modelId="{F7AA6081-FDF9-4824-8D77-40736EF9EB0C}" type="presParOf" srcId="{0FC83BB8-C9AA-4944-9812-35D747657907}" destId="{ACFCC12E-FE97-4FEA-8230-CB6EC7C1BD1D}" srcOrd="4" destOrd="0" presId="urn:microsoft.com/office/officeart/2005/8/layout/cycle6"/>
    <dgm:cxn modelId="{0484621E-3B01-4D77-89AC-E6997622BB02}" type="presParOf" srcId="{0FC83BB8-C9AA-4944-9812-35D747657907}" destId="{DC97075D-211E-4A67-99DF-C551CEE9F689}" srcOrd="5" destOrd="0" presId="urn:microsoft.com/office/officeart/2005/8/layout/cycle6"/>
    <dgm:cxn modelId="{591626DD-2023-4967-9AB8-17F9B0DF8A8F}" type="presParOf" srcId="{0FC83BB8-C9AA-4944-9812-35D747657907}" destId="{735617B1-AB9F-4B41-ADE9-F96A4778DBDA}" srcOrd="6" destOrd="0" presId="urn:microsoft.com/office/officeart/2005/8/layout/cycle6"/>
    <dgm:cxn modelId="{C9A1E824-0545-4047-9435-245071C539B3}" type="presParOf" srcId="{0FC83BB8-C9AA-4944-9812-35D747657907}" destId="{9A535E39-CB94-47F3-A39D-BF6394C051F0}" srcOrd="7" destOrd="0" presId="urn:microsoft.com/office/officeart/2005/8/layout/cycle6"/>
    <dgm:cxn modelId="{4A88A49A-FA4B-430A-A081-B4F74C3A4A11}" type="presParOf" srcId="{0FC83BB8-C9AA-4944-9812-35D747657907}" destId="{0E32FB10-097F-4476-AB61-F601535813E7}" srcOrd="8" destOrd="0" presId="urn:microsoft.com/office/officeart/2005/8/layout/cycle6"/>
    <dgm:cxn modelId="{EF721D17-6374-4BC0-80C5-F588AB78C34B}" type="presParOf" srcId="{0FC83BB8-C9AA-4944-9812-35D747657907}" destId="{20F9B841-9C0A-491B-B252-54CB1B00A4A0}" srcOrd="9" destOrd="0" presId="urn:microsoft.com/office/officeart/2005/8/layout/cycle6"/>
    <dgm:cxn modelId="{6C0D1EB5-B17D-42F9-8E79-5D18897E4C64}" type="presParOf" srcId="{0FC83BB8-C9AA-4944-9812-35D747657907}" destId="{8F79DB16-1D92-4897-A1A3-287E00A6B774}" srcOrd="10" destOrd="0" presId="urn:microsoft.com/office/officeart/2005/8/layout/cycle6"/>
    <dgm:cxn modelId="{E5889809-0D39-49A7-B8DE-737D852D251C}" type="presParOf" srcId="{0FC83BB8-C9AA-4944-9812-35D747657907}" destId="{AA4CDECE-6D83-4629-87BE-08CA2E415F7E}" srcOrd="11" destOrd="0" presId="urn:microsoft.com/office/officeart/2005/8/layout/cycle6"/>
    <dgm:cxn modelId="{4340E164-2388-4642-89E2-27B90A9D780B}" type="presParOf" srcId="{0FC83BB8-C9AA-4944-9812-35D747657907}" destId="{043E739A-AB04-44C2-8801-A1D5D3ADF2A0}" srcOrd="12" destOrd="0" presId="urn:microsoft.com/office/officeart/2005/8/layout/cycle6"/>
    <dgm:cxn modelId="{97B62C89-17FA-401E-9849-0495AD57CCE8}" type="presParOf" srcId="{0FC83BB8-C9AA-4944-9812-35D747657907}" destId="{F168D4FD-D2BD-4500-B2B5-9F441ED87579}" srcOrd="13" destOrd="0" presId="urn:microsoft.com/office/officeart/2005/8/layout/cycle6"/>
    <dgm:cxn modelId="{8B4F998B-8962-4F48-A366-1A5C04BBDE26}" type="presParOf" srcId="{0FC83BB8-C9AA-4944-9812-35D747657907}" destId="{9E6281E1-E867-49EF-A64C-06CABA50387A}" srcOrd="14" destOrd="0" presId="urn:microsoft.com/office/officeart/2005/8/layout/cycle6"/>
    <dgm:cxn modelId="{656BAD2E-179F-4160-8DB7-AB4624412FF9}" type="presParOf" srcId="{0FC83BB8-C9AA-4944-9812-35D747657907}" destId="{BA2B6FA9-702A-49F4-AF54-AFD79C9494FA}" srcOrd="15" destOrd="0" presId="urn:microsoft.com/office/officeart/2005/8/layout/cycle6"/>
    <dgm:cxn modelId="{9C17E8A4-0298-4C68-8577-62E31A71C173}" type="presParOf" srcId="{0FC83BB8-C9AA-4944-9812-35D747657907}" destId="{02BEF45E-5B37-4E68-8F3A-7F0745D2B31D}" srcOrd="16" destOrd="0" presId="urn:microsoft.com/office/officeart/2005/8/layout/cycle6"/>
    <dgm:cxn modelId="{2DA9DAE3-B9A7-41E3-A4E2-1159A88D4817}" type="presParOf" srcId="{0FC83BB8-C9AA-4944-9812-35D747657907}" destId="{8B445422-A400-4A60-B4EC-1E655EB62A87}" srcOrd="17" destOrd="0" presId="urn:microsoft.com/office/officeart/2005/8/layout/cycle6"/>
    <dgm:cxn modelId="{B0B76DFC-FBE7-4338-B5D1-E07B3652DF8E}" type="presParOf" srcId="{0FC83BB8-C9AA-4944-9812-35D747657907}" destId="{442B4351-CB13-45FB-A244-629474C879AF}" srcOrd="18" destOrd="0" presId="urn:microsoft.com/office/officeart/2005/8/layout/cycle6"/>
    <dgm:cxn modelId="{BBE13FAF-F696-4135-B6EA-28FBF8BB11CF}" type="presParOf" srcId="{0FC83BB8-C9AA-4944-9812-35D747657907}" destId="{EE54BC81-2134-4429-BDC5-F25F529FC317}" srcOrd="19" destOrd="0" presId="urn:microsoft.com/office/officeart/2005/8/layout/cycle6"/>
    <dgm:cxn modelId="{1FA5C01B-5895-42F0-91A3-3980B79D569A}" type="presParOf" srcId="{0FC83BB8-C9AA-4944-9812-35D747657907}" destId="{2BA2E369-90EC-4B34-9723-456FD3EC1CF7}" srcOrd="20"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9567187-BAF1-4B78-AA41-1D910019AF87}">
      <dsp:nvSpPr>
        <dsp:cNvPr id="0" name=""/>
        <dsp:cNvSpPr/>
      </dsp:nvSpPr>
      <dsp:spPr>
        <a:xfrm>
          <a:off x="29" y="13912"/>
          <a:ext cx="2848570" cy="892800"/>
        </a:xfrm>
        <a:prstGeom prst="rect">
          <a:avLst/>
        </a:prstGeom>
        <a:solidFill>
          <a:schemeClr val="accent5">
            <a:shade val="50000"/>
            <a:hueOff val="0"/>
            <a:satOff val="0"/>
            <a:lumOff val="0"/>
            <a:alphaOff val="0"/>
          </a:schemeClr>
        </a:solidFill>
        <a:ln w="25400" cap="flat" cmpd="sng" algn="ctr">
          <a:solidFill>
            <a:schemeClr val="accent5">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zh-CN" altLang="en-US" sz="1600" b="1" kern="1200" dirty="0" smtClean="0">
              <a:latin typeface="楷体" pitchFamily="49" charset="-122"/>
              <a:ea typeface="楷体" pitchFamily="49" charset="-122"/>
            </a:rPr>
            <a:t>退市风险警示情形</a:t>
          </a:r>
          <a:endParaRPr lang="zh-CN" altLang="en-US" sz="1600" b="1" kern="1200" dirty="0">
            <a:latin typeface="楷体" pitchFamily="49" charset="-122"/>
            <a:ea typeface="楷体" pitchFamily="49" charset="-122"/>
          </a:endParaRPr>
        </a:p>
      </dsp:txBody>
      <dsp:txXfrm>
        <a:off x="29" y="13912"/>
        <a:ext cx="2848570" cy="892800"/>
      </dsp:txXfrm>
    </dsp:sp>
    <dsp:sp modelId="{F1AFCED8-C615-45F4-A0BA-842EE98E838D}">
      <dsp:nvSpPr>
        <dsp:cNvPr id="0" name=""/>
        <dsp:cNvSpPr/>
      </dsp:nvSpPr>
      <dsp:spPr>
        <a:xfrm>
          <a:off x="29" y="906712"/>
          <a:ext cx="2848570" cy="2127375"/>
        </a:xfrm>
        <a:prstGeom prst="rect">
          <a:avLst/>
        </a:prstGeom>
        <a:solidFill>
          <a:schemeClr val="accent5">
            <a:alpha val="90000"/>
            <a:tint val="55000"/>
            <a:hueOff val="0"/>
            <a:satOff val="0"/>
            <a:lumOff val="0"/>
            <a:alphaOff val="0"/>
          </a:schemeClr>
        </a:solidFill>
        <a:ln w="25400" cap="flat" cmpd="sng" algn="ctr">
          <a:solidFill>
            <a:schemeClr val="accent5">
              <a:alpha val="90000"/>
              <a:tint val="55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zh-CN" altLang="en-US" sz="1600" kern="1200" dirty="0" smtClean="0">
              <a:latin typeface="楷体" panose="02010609060101010101" pitchFamily="49" charset="-122"/>
              <a:ea typeface="楷体" panose="02010609060101010101" pitchFamily="49" charset="-122"/>
            </a:rPr>
            <a:t>因财务会计报告存在重大会计差错或者虚假记载，被中国证监会责令改正但公司未在规定期限内改正，公司股票及其衍生品种自前述期限届满的下一交易日起停牌，此后公司在股票及其衍生品种停牌</a:t>
          </a:r>
          <a:r>
            <a:rPr lang="en-US" altLang="zh-CN" sz="1600" kern="1200" dirty="0" smtClean="0">
              <a:latin typeface="楷体" panose="02010609060101010101" pitchFamily="49" charset="-122"/>
              <a:ea typeface="楷体" panose="02010609060101010101" pitchFamily="49" charset="-122"/>
            </a:rPr>
            <a:t>2</a:t>
          </a:r>
          <a:r>
            <a:rPr lang="zh-CN" altLang="en-US" sz="1600" kern="1200" dirty="0" smtClean="0">
              <a:latin typeface="楷体" panose="02010609060101010101" pitchFamily="49" charset="-122"/>
              <a:ea typeface="楷体" panose="02010609060101010101" pitchFamily="49" charset="-122"/>
            </a:rPr>
            <a:t>个月内仍未改正</a:t>
          </a:r>
          <a:endParaRPr lang="zh-CN" altLang="en-US" sz="1600" kern="1200" dirty="0"/>
        </a:p>
      </dsp:txBody>
      <dsp:txXfrm>
        <a:off x="29" y="906712"/>
        <a:ext cx="2848570" cy="2127375"/>
      </dsp:txXfrm>
    </dsp:sp>
    <dsp:sp modelId="{1EEC30A4-B18B-41AB-945E-D3F400DED2F2}">
      <dsp:nvSpPr>
        <dsp:cNvPr id="0" name=""/>
        <dsp:cNvSpPr/>
      </dsp:nvSpPr>
      <dsp:spPr>
        <a:xfrm>
          <a:off x="3247399" y="13912"/>
          <a:ext cx="2848570" cy="892800"/>
        </a:xfrm>
        <a:prstGeom prst="rect">
          <a:avLst/>
        </a:prstGeom>
        <a:solidFill>
          <a:schemeClr val="accent5">
            <a:shade val="50000"/>
            <a:hueOff val="212290"/>
            <a:satOff val="27912"/>
            <a:lumOff val="35570"/>
            <a:alphaOff val="0"/>
          </a:schemeClr>
        </a:solidFill>
        <a:ln w="25400" cap="flat" cmpd="sng" algn="ctr">
          <a:solidFill>
            <a:schemeClr val="accent5">
              <a:shade val="50000"/>
              <a:hueOff val="212290"/>
              <a:satOff val="27912"/>
              <a:lumOff val="3557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zh-CN" altLang="en-US" sz="1600" b="1" kern="1200" dirty="0" smtClean="0">
              <a:latin typeface="楷体" pitchFamily="49" charset="-122"/>
              <a:ea typeface="楷体" pitchFamily="49" charset="-122"/>
            </a:rPr>
            <a:t>终止上市情形</a:t>
          </a:r>
        </a:p>
      </dsp:txBody>
      <dsp:txXfrm>
        <a:off x="3247399" y="13912"/>
        <a:ext cx="2848570" cy="892800"/>
      </dsp:txXfrm>
    </dsp:sp>
    <dsp:sp modelId="{6B5652BF-79C9-4034-88D5-4815835807B5}">
      <dsp:nvSpPr>
        <dsp:cNvPr id="0" name=""/>
        <dsp:cNvSpPr/>
      </dsp:nvSpPr>
      <dsp:spPr>
        <a:xfrm>
          <a:off x="3247399" y="906712"/>
          <a:ext cx="2848570" cy="2127375"/>
        </a:xfrm>
        <a:prstGeom prst="rect">
          <a:avLst/>
        </a:prstGeom>
        <a:solidFill>
          <a:schemeClr val="accent5">
            <a:alpha val="90000"/>
            <a:tint val="55000"/>
            <a:hueOff val="0"/>
            <a:satOff val="0"/>
            <a:lumOff val="0"/>
            <a:alphaOff val="0"/>
          </a:schemeClr>
        </a:solidFill>
        <a:ln w="25400" cap="flat" cmpd="sng" algn="ctr">
          <a:solidFill>
            <a:schemeClr val="accent5">
              <a:alpha val="90000"/>
              <a:tint val="55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zh-CN" altLang="en-US" sz="1600" kern="1200" dirty="0" smtClean="0">
              <a:latin typeface="楷体" panose="02010609060101010101" pitchFamily="49" charset="-122"/>
              <a:ea typeface="楷体" panose="02010609060101010101" pitchFamily="49" charset="-122"/>
            </a:rPr>
            <a:t>被实施退市风险警示之日后</a:t>
          </a:r>
          <a:r>
            <a:rPr lang="en-US" altLang="zh-CN" sz="1600" kern="1200" dirty="0" smtClean="0">
              <a:latin typeface="楷体" panose="02010609060101010101" pitchFamily="49" charset="-122"/>
              <a:ea typeface="楷体" panose="02010609060101010101" pitchFamily="49" charset="-122"/>
            </a:rPr>
            <a:t>2</a:t>
          </a:r>
          <a:r>
            <a:rPr lang="zh-CN" altLang="en-US" sz="1600" kern="1200" dirty="0" smtClean="0">
              <a:latin typeface="楷体" panose="02010609060101010101" pitchFamily="49" charset="-122"/>
              <a:ea typeface="楷体" panose="02010609060101010101" pitchFamily="49" charset="-122"/>
            </a:rPr>
            <a:t>个月内，仍未披露经改正的财务会计报告</a:t>
          </a:r>
        </a:p>
      </dsp:txBody>
      <dsp:txXfrm>
        <a:off x="3247399" y="906712"/>
        <a:ext cx="2848570" cy="2127375"/>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9567187-BAF1-4B78-AA41-1D910019AF87}">
      <dsp:nvSpPr>
        <dsp:cNvPr id="0" name=""/>
        <dsp:cNvSpPr/>
      </dsp:nvSpPr>
      <dsp:spPr>
        <a:xfrm>
          <a:off x="29" y="10005"/>
          <a:ext cx="2848570" cy="1139428"/>
        </a:xfrm>
        <a:prstGeom prst="rect">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zh-CN" altLang="en-US" sz="1600" b="1" kern="1200" dirty="0" smtClean="0">
              <a:latin typeface="楷体" pitchFamily="49" charset="-122"/>
              <a:ea typeface="楷体" pitchFamily="49" charset="-122"/>
            </a:rPr>
            <a:t>退市风险警示情形</a:t>
          </a:r>
          <a:endParaRPr lang="zh-CN" altLang="en-US" sz="1600" b="1" kern="1200" dirty="0">
            <a:latin typeface="楷体" pitchFamily="49" charset="-122"/>
            <a:ea typeface="楷体" pitchFamily="49" charset="-122"/>
          </a:endParaRPr>
        </a:p>
      </dsp:txBody>
      <dsp:txXfrm>
        <a:off x="29" y="10005"/>
        <a:ext cx="2848570" cy="1139428"/>
      </dsp:txXfrm>
    </dsp:sp>
    <dsp:sp modelId="{F1AFCED8-C615-45F4-A0BA-842EE98E838D}">
      <dsp:nvSpPr>
        <dsp:cNvPr id="0" name=""/>
        <dsp:cNvSpPr/>
      </dsp:nvSpPr>
      <dsp:spPr>
        <a:xfrm>
          <a:off x="29" y="1149434"/>
          <a:ext cx="2848570" cy="1888560"/>
        </a:xfrm>
        <a:prstGeom prst="rect">
          <a:avLst/>
        </a:prstGeom>
        <a:solidFill>
          <a:schemeClr val="accent5">
            <a:alpha val="90000"/>
            <a:tint val="40000"/>
            <a:hueOff val="0"/>
            <a:satOff val="0"/>
            <a:lumOff val="0"/>
            <a:alphaOff val="0"/>
          </a:schemeClr>
        </a:solidFill>
        <a:ln w="2540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zh-CN" altLang="en-US" sz="1600" kern="1200" dirty="0" smtClean="0">
              <a:latin typeface="楷体" panose="02010609060101010101" pitchFamily="49" charset="-122"/>
              <a:ea typeface="楷体" panose="02010609060101010101" pitchFamily="49" charset="-122"/>
            </a:rPr>
            <a:t>未在法定期限内披露半年度报告或者经审计的年度报告，公司股票及其衍生品种自前述期限届满的下一交易日起停牌，此后公司在股票及其衍生品种停牌</a:t>
          </a:r>
          <a:r>
            <a:rPr lang="en-US" altLang="zh-CN" sz="1600" kern="1200" dirty="0" smtClean="0">
              <a:latin typeface="楷体" panose="02010609060101010101" pitchFamily="49" charset="-122"/>
              <a:ea typeface="楷体" panose="02010609060101010101" pitchFamily="49" charset="-122"/>
            </a:rPr>
            <a:t>2</a:t>
          </a:r>
          <a:r>
            <a:rPr lang="zh-CN" altLang="en-US" sz="1600" kern="1200" dirty="0" smtClean="0">
              <a:latin typeface="楷体" panose="02010609060101010101" pitchFamily="49" charset="-122"/>
              <a:ea typeface="楷体" panose="02010609060101010101" pitchFamily="49" charset="-122"/>
            </a:rPr>
            <a:t>个月内仍未披露</a:t>
          </a:r>
          <a:endParaRPr lang="zh-CN" altLang="en-US" sz="1600" kern="1200" dirty="0"/>
        </a:p>
      </dsp:txBody>
      <dsp:txXfrm>
        <a:off x="29" y="1149434"/>
        <a:ext cx="2848570" cy="1888560"/>
      </dsp:txXfrm>
    </dsp:sp>
    <dsp:sp modelId="{1EEC30A4-B18B-41AB-945E-D3F400DED2F2}">
      <dsp:nvSpPr>
        <dsp:cNvPr id="0" name=""/>
        <dsp:cNvSpPr/>
      </dsp:nvSpPr>
      <dsp:spPr>
        <a:xfrm>
          <a:off x="3247399" y="10005"/>
          <a:ext cx="2848570" cy="1139428"/>
        </a:xfrm>
        <a:prstGeom prst="rect">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zh-CN" altLang="en-US" sz="1600" b="1" kern="1200" dirty="0" smtClean="0">
              <a:latin typeface="楷体" pitchFamily="49" charset="-122"/>
              <a:ea typeface="楷体" pitchFamily="49" charset="-122"/>
            </a:rPr>
            <a:t>终止上市情形</a:t>
          </a:r>
        </a:p>
      </dsp:txBody>
      <dsp:txXfrm>
        <a:off x="3247399" y="10005"/>
        <a:ext cx="2848570" cy="1139428"/>
      </dsp:txXfrm>
    </dsp:sp>
    <dsp:sp modelId="{6B5652BF-79C9-4034-88D5-4815835807B5}">
      <dsp:nvSpPr>
        <dsp:cNvPr id="0" name=""/>
        <dsp:cNvSpPr/>
      </dsp:nvSpPr>
      <dsp:spPr>
        <a:xfrm>
          <a:off x="3247399" y="1149434"/>
          <a:ext cx="2848570" cy="1888560"/>
        </a:xfrm>
        <a:prstGeom prst="rect">
          <a:avLst/>
        </a:prstGeom>
        <a:solidFill>
          <a:schemeClr val="accent5">
            <a:alpha val="90000"/>
            <a:tint val="40000"/>
            <a:hueOff val="0"/>
            <a:satOff val="0"/>
            <a:lumOff val="0"/>
            <a:alphaOff val="0"/>
          </a:schemeClr>
        </a:solidFill>
        <a:ln w="2540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zh-CN" altLang="en-US" sz="1600" kern="1200" dirty="0" smtClean="0">
              <a:latin typeface="楷体" panose="02010609060101010101" pitchFamily="49" charset="-122"/>
              <a:ea typeface="楷体" panose="02010609060101010101" pitchFamily="49" charset="-122"/>
            </a:rPr>
            <a:t>被实施退市风险警示之日后</a:t>
          </a:r>
          <a:r>
            <a:rPr lang="en-US" altLang="zh-CN" sz="1600" kern="1200" dirty="0" smtClean="0">
              <a:latin typeface="楷体" panose="02010609060101010101" pitchFamily="49" charset="-122"/>
              <a:ea typeface="楷体" panose="02010609060101010101" pitchFamily="49" charset="-122"/>
            </a:rPr>
            <a:t>2</a:t>
          </a:r>
          <a:r>
            <a:rPr lang="zh-CN" altLang="en-US" sz="1600" kern="1200" dirty="0" smtClean="0">
              <a:latin typeface="楷体" panose="02010609060101010101" pitchFamily="49" charset="-122"/>
              <a:ea typeface="楷体" panose="02010609060101010101" pitchFamily="49" charset="-122"/>
            </a:rPr>
            <a:t>个月内，仍未披露符合要求的年度报告或者半年度报告</a:t>
          </a:r>
        </a:p>
      </dsp:txBody>
      <dsp:txXfrm>
        <a:off x="3247399" y="1149434"/>
        <a:ext cx="2848570" cy="188856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9567187-BAF1-4B78-AA41-1D910019AF87}">
      <dsp:nvSpPr>
        <dsp:cNvPr id="0" name=""/>
        <dsp:cNvSpPr/>
      </dsp:nvSpPr>
      <dsp:spPr>
        <a:xfrm>
          <a:off x="2687" y="10987"/>
          <a:ext cx="3158829" cy="432000"/>
        </a:xfrm>
        <a:prstGeom prst="rect">
          <a:avLst/>
        </a:prstGeom>
        <a:solidFill>
          <a:schemeClr val="accent5">
            <a:shade val="80000"/>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zh-CN" altLang="en-US" sz="1600" b="1" kern="1200" dirty="0" smtClean="0">
              <a:latin typeface="楷体" pitchFamily="49" charset="-122"/>
              <a:ea typeface="楷体" pitchFamily="49" charset="-122"/>
            </a:rPr>
            <a:t>退市风险警示情形</a:t>
          </a:r>
          <a:r>
            <a:rPr lang="en-US" altLang="zh-CN" sz="1600" b="1" kern="1200" dirty="0" smtClean="0">
              <a:solidFill>
                <a:srgbClr val="C00000"/>
              </a:solidFill>
              <a:latin typeface="楷体" panose="02010609060101010101" pitchFamily="49" charset="-122"/>
              <a:ea typeface="楷体" panose="02010609060101010101" pitchFamily="49" charset="-122"/>
            </a:rPr>
            <a:t>【</a:t>
          </a:r>
          <a:r>
            <a:rPr lang="zh-CN" altLang="en-US" sz="1600" b="1" kern="1200" dirty="0" smtClean="0">
              <a:solidFill>
                <a:srgbClr val="C00000"/>
              </a:solidFill>
              <a:latin typeface="楷体" panose="02010609060101010101" pitchFamily="49" charset="-122"/>
              <a:ea typeface="楷体" panose="02010609060101010101" pitchFamily="49" charset="-122"/>
            </a:rPr>
            <a:t>新增</a:t>
          </a:r>
          <a:r>
            <a:rPr lang="en-US" altLang="zh-CN" sz="1600" b="1" kern="1200" dirty="0" smtClean="0">
              <a:solidFill>
                <a:srgbClr val="C00000"/>
              </a:solidFill>
              <a:latin typeface="楷体" panose="02010609060101010101" pitchFamily="49" charset="-122"/>
              <a:ea typeface="楷体" panose="02010609060101010101" pitchFamily="49" charset="-122"/>
            </a:rPr>
            <a:t>】</a:t>
          </a:r>
          <a:endParaRPr lang="zh-CN" altLang="en-US" sz="1600" b="1" kern="1200" dirty="0">
            <a:latin typeface="楷体" pitchFamily="49" charset="-122"/>
            <a:ea typeface="楷体" pitchFamily="49" charset="-122"/>
          </a:endParaRPr>
        </a:p>
      </dsp:txBody>
      <dsp:txXfrm>
        <a:off x="2687" y="10987"/>
        <a:ext cx="3158829" cy="432000"/>
      </dsp:txXfrm>
    </dsp:sp>
    <dsp:sp modelId="{F1AFCED8-C615-45F4-A0BA-842EE98E838D}">
      <dsp:nvSpPr>
        <dsp:cNvPr id="0" name=""/>
        <dsp:cNvSpPr/>
      </dsp:nvSpPr>
      <dsp:spPr>
        <a:xfrm>
          <a:off x="21024" y="442987"/>
          <a:ext cx="3122155" cy="2594025"/>
        </a:xfrm>
        <a:prstGeom prst="rect">
          <a:avLst/>
        </a:prstGeom>
        <a:solidFill>
          <a:schemeClr val="accent5">
            <a:alpha val="90000"/>
            <a:tint val="40000"/>
            <a:hueOff val="0"/>
            <a:satOff val="0"/>
            <a:lumOff val="0"/>
            <a:alphaOff val="0"/>
          </a:schemeClr>
        </a:solidFill>
        <a:ln w="2540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zh-CN" altLang="en-US" sz="1600" kern="1200" dirty="0" smtClean="0">
              <a:latin typeface="楷体" panose="02010609060101010101" pitchFamily="49" charset="-122"/>
              <a:ea typeface="楷体" panose="02010609060101010101" pitchFamily="49" charset="-122"/>
            </a:rPr>
            <a:t>因半数以上董事无法保证公司所披露半年度报告或年度报告的真实性、准确性和完整性，且未在法定期限内改正，公司股票及其衍生品种自前述期限届满的下一交易日起停牌，此后公司在股票及其衍生品种停牌</a:t>
          </a:r>
          <a:r>
            <a:rPr lang="en-US" altLang="zh-CN" sz="1600" kern="1200" dirty="0" smtClean="0">
              <a:latin typeface="楷体" panose="02010609060101010101" pitchFamily="49" charset="-122"/>
              <a:ea typeface="楷体" panose="02010609060101010101" pitchFamily="49" charset="-122"/>
            </a:rPr>
            <a:t>2</a:t>
          </a:r>
          <a:r>
            <a:rPr lang="zh-CN" altLang="en-US" sz="1600" kern="1200" dirty="0" smtClean="0">
              <a:latin typeface="楷体" panose="02010609060101010101" pitchFamily="49" charset="-122"/>
              <a:ea typeface="楷体" panose="02010609060101010101" pitchFamily="49" charset="-122"/>
            </a:rPr>
            <a:t>个月内仍未改正</a:t>
          </a:r>
          <a:endParaRPr lang="zh-CN" altLang="en-US" sz="1600" kern="1200" dirty="0"/>
        </a:p>
      </dsp:txBody>
      <dsp:txXfrm>
        <a:off x="21024" y="442987"/>
        <a:ext cx="3122155" cy="2594025"/>
      </dsp:txXfrm>
    </dsp:sp>
    <dsp:sp modelId="{1EEC30A4-B18B-41AB-945E-D3F400DED2F2}">
      <dsp:nvSpPr>
        <dsp:cNvPr id="0" name=""/>
        <dsp:cNvSpPr/>
      </dsp:nvSpPr>
      <dsp:spPr>
        <a:xfrm>
          <a:off x="3521562" y="10987"/>
          <a:ext cx="2571749" cy="432000"/>
        </a:xfrm>
        <a:prstGeom prst="rect">
          <a:avLst/>
        </a:prstGeom>
        <a:solidFill>
          <a:schemeClr val="accent5">
            <a:shade val="80000"/>
            <a:hueOff val="162416"/>
            <a:satOff val="11442"/>
            <a:lumOff val="18736"/>
            <a:alphaOff val="0"/>
          </a:schemeClr>
        </a:solidFill>
        <a:ln w="25400" cap="flat" cmpd="sng" algn="ctr">
          <a:solidFill>
            <a:schemeClr val="accent5">
              <a:shade val="80000"/>
              <a:hueOff val="162416"/>
              <a:satOff val="11442"/>
              <a:lumOff val="1873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zh-CN" altLang="en-US" sz="1600" b="1" kern="1200" dirty="0" smtClean="0">
              <a:latin typeface="楷体" pitchFamily="49" charset="-122"/>
              <a:ea typeface="楷体" pitchFamily="49" charset="-122"/>
            </a:rPr>
            <a:t>终止上市情形</a:t>
          </a:r>
        </a:p>
      </dsp:txBody>
      <dsp:txXfrm>
        <a:off x="3521562" y="10987"/>
        <a:ext cx="2571749" cy="432000"/>
      </dsp:txXfrm>
    </dsp:sp>
    <dsp:sp modelId="{6B5652BF-79C9-4034-88D5-4815835807B5}">
      <dsp:nvSpPr>
        <dsp:cNvPr id="0" name=""/>
        <dsp:cNvSpPr/>
      </dsp:nvSpPr>
      <dsp:spPr>
        <a:xfrm>
          <a:off x="3521562" y="442987"/>
          <a:ext cx="2571749" cy="2594025"/>
        </a:xfrm>
        <a:prstGeom prst="rect">
          <a:avLst/>
        </a:prstGeom>
        <a:solidFill>
          <a:schemeClr val="accent5">
            <a:alpha val="90000"/>
            <a:tint val="40000"/>
            <a:hueOff val="0"/>
            <a:satOff val="0"/>
            <a:lumOff val="0"/>
            <a:alphaOff val="0"/>
          </a:schemeClr>
        </a:solidFill>
        <a:ln w="2540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zh-CN" altLang="en-US" sz="1600" kern="1200" dirty="0" smtClean="0">
              <a:latin typeface="楷体" panose="02010609060101010101" pitchFamily="49" charset="-122"/>
              <a:ea typeface="楷体" panose="02010609060101010101" pitchFamily="49" charset="-122"/>
            </a:rPr>
            <a:t>被实施退市风险警示之日后</a:t>
          </a:r>
          <a:r>
            <a:rPr lang="en-US" altLang="zh-CN" sz="1600" kern="1200" dirty="0" smtClean="0">
              <a:latin typeface="楷体" panose="02010609060101010101" pitchFamily="49" charset="-122"/>
              <a:ea typeface="楷体" panose="02010609060101010101" pitchFamily="49" charset="-122"/>
            </a:rPr>
            <a:t>2</a:t>
          </a:r>
          <a:r>
            <a:rPr lang="zh-CN" altLang="en-US" sz="1600" kern="1200" dirty="0" smtClean="0">
              <a:latin typeface="楷体" panose="02010609060101010101" pitchFamily="49" charset="-122"/>
              <a:ea typeface="楷体" panose="02010609060101010101" pitchFamily="49" charset="-122"/>
            </a:rPr>
            <a:t>个月内，半数以上董事仍然无法保证公司所披露半年度报告或年度报告的真实性、准确性和完整性</a:t>
          </a:r>
        </a:p>
      </dsp:txBody>
      <dsp:txXfrm>
        <a:off x="3521562" y="442987"/>
        <a:ext cx="2571749" cy="2594025"/>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9567187-BAF1-4B78-AA41-1D910019AF87}">
      <dsp:nvSpPr>
        <dsp:cNvPr id="0" name=""/>
        <dsp:cNvSpPr/>
      </dsp:nvSpPr>
      <dsp:spPr>
        <a:xfrm>
          <a:off x="29" y="13912"/>
          <a:ext cx="2848570" cy="892800"/>
        </a:xfrm>
        <a:prstGeom prst="rect">
          <a:avLst/>
        </a:prstGeom>
        <a:solidFill>
          <a:schemeClr val="accent5">
            <a:alpha val="90000"/>
            <a:hueOff val="0"/>
            <a:satOff val="0"/>
            <a:lumOff val="0"/>
            <a:alphaOff val="0"/>
          </a:schemeClr>
        </a:solidFill>
        <a:ln w="25400" cap="flat" cmpd="sng" algn="ctr">
          <a:solidFill>
            <a:schemeClr val="accent5">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zh-CN" altLang="en-US" sz="1600" b="1" kern="1200" dirty="0" smtClean="0">
              <a:latin typeface="楷体" pitchFamily="49" charset="-122"/>
              <a:ea typeface="楷体" pitchFamily="49" charset="-122"/>
            </a:rPr>
            <a:t>退市风险警示情形</a:t>
          </a:r>
          <a:r>
            <a:rPr lang="en-US" altLang="zh-CN" sz="1600" b="1" kern="1200" dirty="0" smtClean="0">
              <a:solidFill>
                <a:srgbClr val="C00000"/>
              </a:solidFill>
              <a:latin typeface="楷体" panose="02010609060101010101" pitchFamily="49" charset="-122"/>
              <a:ea typeface="楷体" panose="02010609060101010101" pitchFamily="49" charset="-122"/>
            </a:rPr>
            <a:t>【</a:t>
          </a:r>
          <a:r>
            <a:rPr lang="zh-CN" altLang="en-US" sz="1600" b="1" kern="1200" dirty="0" smtClean="0">
              <a:solidFill>
                <a:srgbClr val="C00000"/>
              </a:solidFill>
              <a:latin typeface="楷体" panose="02010609060101010101" pitchFamily="49" charset="-122"/>
              <a:ea typeface="楷体" panose="02010609060101010101" pitchFamily="49" charset="-122"/>
            </a:rPr>
            <a:t>新增</a:t>
          </a:r>
          <a:r>
            <a:rPr lang="en-US" altLang="zh-CN" sz="1600" b="1" kern="1200" dirty="0" smtClean="0">
              <a:solidFill>
                <a:srgbClr val="C00000"/>
              </a:solidFill>
              <a:latin typeface="楷体" panose="02010609060101010101" pitchFamily="49" charset="-122"/>
              <a:ea typeface="楷体" panose="02010609060101010101" pitchFamily="49" charset="-122"/>
            </a:rPr>
            <a:t>】</a:t>
          </a:r>
          <a:endParaRPr lang="zh-CN" altLang="en-US" sz="1600" b="1" kern="1200" dirty="0">
            <a:latin typeface="楷体" pitchFamily="49" charset="-122"/>
            <a:ea typeface="楷体" pitchFamily="49" charset="-122"/>
          </a:endParaRPr>
        </a:p>
      </dsp:txBody>
      <dsp:txXfrm>
        <a:off x="29" y="13912"/>
        <a:ext cx="2848570" cy="892800"/>
      </dsp:txXfrm>
    </dsp:sp>
    <dsp:sp modelId="{F1AFCED8-C615-45F4-A0BA-842EE98E838D}">
      <dsp:nvSpPr>
        <dsp:cNvPr id="0" name=""/>
        <dsp:cNvSpPr/>
      </dsp:nvSpPr>
      <dsp:spPr>
        <a:xfrm>
          <a:off x="29" y="906712"/>
          <a:ext cx="2848570" cy="2127375"/>
        </a:xfrm>
        <a:prstGeom prst="rect">
          <a:avLst/>
        </a:prstGeom>
        <a:solidFill>
          <a:schemeClr val="accent5">
            <a:alpha val="90000"/>
            <a:tint val="40000"/>
            <a:hueOff val="0"/>
            <a:satOff val="0"/>
            <a:lumOff val="0"/>
            <a:alphaOff val="0"/>
          </a:schemeClr>
        </a:solidFill>
        <a:ln w="2540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rtl="0">
            <a:lnSpc>
              <a:spcPct val="90000"/>
            </a:lnSpc>
            <a:spcBef>
              <a:spcPct val="0"/>
            </a:spcBef>
            <a:spcAft>
              <a:spcPct val="15000"/>
            </a:spcAft>
            <a:buChar char="••"/>
          </a:pPr>
          <a:r>
            <a:rPr lang="zh-CN" altLang="en-US" sz="1600" kern="1200" dirty="0" smtClean="0">
              <a:latin typeface="楷体" panose="02010609060101010101" pitchFamily="49" charset="-122"/>
              <a:ea typeface="楷体" panose="02010609060101010101" pitchFamily="49" charset="-122"/>
            </a:rPr>
            <a:t>因信息披露或者规范运作等方面存在重大缺陷，被本所要求限期改正但公司未在规定期限内改正，公司股票及其衍生品种自前述期限届满的下一交易日起停牌，此后公司在股票及其衍生品种停牌</a:t>
          </a:r>
          <a:r>
            <a:rPr lang="en-US" altLang="zh-CN" sz="1600" kern="1200" dirty="0" smtClean="0">
              <a:latin typeface="楷体" panose="02010609060101010101" pitchFamily="49" charset="-122"/>
              <a:ea typeface="楷体" panose="02010609060101010101" pitchFamily="49" charset="-122"/>
            </a:rPr>
            <a:t>2</a:t>
          </a:r>
          <a:r>
            <a:rPr lang="zh-CN" altLang="en-US" sz="1600" kern="1200" dirty="0" smtClean="0">
              <a:latin typeface="楷体" panose="02010609060101010101" pitchFamily="49" charset="-122"/>
              <a:ea typeface="楷体" panose="02010609060101010101" pitchFamily="49" charset="-122"/>
            </a:rPr>
            <a:t>个月内仍未改正</a:t>
          </a:r>
          <a:endParaRPr lang="zh-CN" altLang="en-US" sz="1600" kern="1200" dirty="0"/>
        </a:p>
      </dsp:txBody>
      <dsp:txXfrm>
        <a:off x="29" y="906712"/>
        <a:ext cx="2848570" cy="2127375"/>
      </dsp:txXfrm>
    </dsp:sp>
    <dsp:sp modelId="{1EEC30A4-B18B-41AB-945E-D3F400DED2F2}">
      <dsp:nvSpPr>
        <dsp:cNvPr id="0" name=""/>
        <dsp:cNvSpPr/>
      </dsp:nvSpPr>
      <dsp:spPr>
        <a:xfrm>
          <a:off x="3247399" y="13912"/>
          <a:ext cx="2848570" cy="892800"/>
        </a:xfrm>
        <a:prstGeom prst="rect">
          <a:avLst/>
        </a:prstGeom>
        <a:solidFill>
          <a:schemeClr val="accent5">
            <a:alpha val="90000"/>
            <a:hueOff val="0"/>
            <a:satOff val="0"/>
            <a:lumOff val="0"/>
            <a:alphaOff val="-40000"/>
          </a:schemeClr>
        </a:solidFill>
        <a:ln w="25400" cap="flat" cmpd="sng" algn="ctr">
          <a:solidFill>
            <a:schemeClr val="accent5">
              <a:alpha val="90000"/>
              <a:hueOff val="0"/>
              <a:satOff val="0"/>
              <a:lumOff val="0"/>
              <a:alpha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zh-CN" altLang="en-US" sz="1600" b="1" kern="1200" dirty="0" smtClean="0">
              <a:latin typeface="楷体" pitchFamily="49" charset="-122"/>
              <a:ea typeface="楷体" pitchFamily="49" charset="-122"/>
            </a:rPr>
            <a:t>终止上市情形</a:t>
          </a:r>
        </a:p>
      </dsp:txBody>
      <dsp:txXfrm>
        <a:off x="3247399" y="13912"/>
        <a:ext cx="2848570" cy="892800"/>
      </dsp:txXfrm>
    </dsp:sp>
    <dsp:sp modelId="{6B5652BF-79C9-4034-88D5-4815835807B5}">
      <dsp:nvSpPr>
        <dsp:cNvPr id="0" name=""/>
        <dsp:cNvSpPr/>
      </dsp:nvSpPr>
      <dsp:spPr>
        <a:xfrm>
          <a:off x="3247399" y="906712"/>
          <a:ext cx="2848570" cy="2127375"/>
        </a:xfrm>
        <a:prstGeom prst="rect">
          <a:avLst/>
        </a:prstGeom>
        <a:solidFill>
          <a:schemeClr val="accent5">
            <a:alpha val="90000"/>
            <a:tint val="40000"/>
            <a:hueOff val="0"/>
            <a:satOff val="0"/>
            <a:lumOff val="0"/>
            <a:alphaOff val="0"/>
          </a:schemeClr>
        </a:solidFill>
        <a:ln w="2540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zh-CN" altLang="en-US" sz="1600" kern="1200" dirty="0" smtClean="0">
              <a:latin typeface="楷体" panose="02010609060101010101" pitchFamily="49" charset="-122"/>
              <a:ea typeface="楷体" panose="02010609060101010101" pitchFamily="49" charset="-122"/>
            </a:rPr>
            <a:t>被实施退市风险警示之日后</a:t>
          </a:r>
          <a:r>
            <a:rPr lang="en-US" altLang="zh-CN" sz="1600" kern="1200" dirty="0" smtClean="0">
              <a:latin typeface="楷体" panose="02010609060101010101" pitchFamily="49" charset="-122"/>
              <a:ea typeface="楷体" panose="02010609060101010101" pitchFamily="49" charset="-122"/>
            </a:rPr>
            <a:t>2</a:t>
          </a:r>
          <a:r>
            <a:rPr lang="zh-CN" altLang="en-US" sz="1600" kern="1200" dirty="0" smtClean="0">
              <a:latin typeface="楷体" panose="02010609060101010101" pitchFamily="49" charset="-122"/>
              <a:ea typeface="楷体" panose="02010609060101010101" pitchFamily="49" charset="-122"/>
            </a:rPr>
            <a:t>个月内，仍未按要求完成整改</a:t>
          </a:r>
        </a:p>
      </dsp:txBody>
      <dsp:txXfrm>
        <a:off x="3247399" y="906712"/>
        <a:ext cx="2848570" cy="2127375"/>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9567187-BAF1-4B78-AA41-1D910019AF87}">
      <dsp:nvSpPr>
        <dsp:cNvPr id="0" name=""/>
        <dsp:cNvSpPr/>
      </dsp:nvSpPr>
      <dsp:spPr>
        <a:xfrm>
          <a:off x="29" y="13912"/>
          <a:ext cx="2848570" cy="892800"/>
        </a:xfrm>
        <a:prstGeom prst="rect">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zh-CN" altLang="en-US" sz="1600" b="1" kern="1200" dirty="0" smtClean="0">
              <a:latin typeface="楷体" pitchFamily="49" charset="-122"/>
              <a:ea typeface="楷体" pitchFamily="49" charset="-122"/>
            </a:rPr>
            <a:t>退市风险警示情形</a:t>
          </a:r>
          <a:endParaRPr lang="zh-CN" altLang="en-US" sz="1600" b="1" kern="1200" dirty="0">
            <a:latin typeface="楷体" pitchFamily="49" charset="-122"/>
            <a:ea typeface="楷体" pitchFamily="49" charset="-122"/>
          </a:endParaRPr>
        </a:p>
      </dsp:txBody>
      <dsp:txXfrm>
        <a:off x="29" y="13912"/>
        <a:ext cx="2848570" cy="892800"/>
      </dsp:txXfrm>
    </dsp:sp>
    <dsp:sp modelId="{F1AFCED8-C615-45F4-A0BA-842EE98E838D}">
      <dsp:nvSpPr>
        <dsp:cNvPr id="0" name=""/>
        <dsp:cNvSpPr/>
      </dsp:nvSpPr>
      <dsp:spPr>
        <a:xfrm>
          <a:off x="29" y="906712"/>
          <a:ext cx="2848570" cy="2127375"/>
        </a:xfrm>
        <a:prstGeom prst="rect">
          <a:avLst/>
        </a:prstGeom>
        <a:solidFill>
          <a:schemeClr val="accent5">
            <a:alpha val="90000"/>
            <a:tint val="40000"/>
            <a:hueOff val="0"/>
            <a:satOff val="0"/>
            <a:lumOff val="0"/>
            <a:alphaOff val="0"/>
          </a:schemeClr>
        </a:solidFill>
        <a:ln w="2540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zh-CN" altLang="en-US" sz="1600" kern="1200" dirty="0" smtClean="0">
              <a:latin typeface="楷体" panose="02010609060101010101" pitchFamily="49" charset="-122"/>
              <a:ea typeface="楷体" panose="02010609060101010101" pitchFamily="49" charset="-122"/>
            </a:rPr>
            <a:t>因公司股本总额或股权分布发生变化，导致连续</a:t>
          </a:r>
          <a:r>
            <a:rPr lang="en-US" altLang="zh-CN" sz="1600" kern="1200" dirty="0" smtClean="0">
              <a:latin typeface="楷体" panose="02010609060101010101" pitchFamily="49" charset="-122"/>
              <a:ea typeface="楷体" panose="02010609060101010101" pitchFamily="49" charset="-122"/>
            </a:rPr>
            <a:t>20</a:t>
          </a:r>
          <a:r>
            <a:rPr lang="zh-CN" altLang="en-US" sz="1600" kern="1200" dirty="0" smtClean="0">
              <a:latin typeface="楷体" panose="02010609060101010101" pitchFamily="49" charset="-122"/>
              <a:ea typeface="楷体" panose="02010609060101010101" pitchFamily="49" charset="-122"/>
            </a:rPr>
            <a:t>个交易日不再具备上市条件，公司股票及其衍生品种自前述期限届满的下一交易日起停牌，此后公司在股票及其衍生品种停牌</a:t>
          </a:r>
          <a:r>
            <a:rPr lang="en-US" altLang="zh-CN" sz="1600" kern="1200" dirty="0" smtClean="0">
              <a:latin typeface="楷体" panose="02010609060101010101" pitchFamily="49" charset="-122"/>
              <a:ea typeface="楷体" panose="02010609060101010101" pitchFamily="49" charset="-122"/>
            </a:rPr>
            <a:t>1</a:t>
          </a:r>
          <a:r>
            <a:rPr lang="zh-CN" altLang="en-US" sz="1600" kern="1200" dirty="0" smtClean="0">
              <a:latin typeface="楷体" panose="02010609060101010101" pitchFamily="49" charset="-122"/>
              <a:ea typeface="楷体" panose="02010609060101010101" pitchFamily="49" charset="-122"/>
            </a:rPr>
            <a:t>个月内仍未解决</a:t>
          </a:r>
          <a:endParaRPr lang="zh-CN" altLang="en-US" sz="1600" kern="1200" dirty="0"/>
        </a:p>
      </dsp:txBody>
      <dsp:txXfrm>
        <a:off x="29" y="906712"/>
        <a:ext cx="2848570" cy="2127375"/>
      </dsp:txXfrm>
    </dsp:sp>
    <dsp:sp modelId="{1EEC30A4-B18B-41AB-945E-D3F400DED2F2}">
      <dsp:nvSpPr>
        <dsp:cNvPr id="0" name=""/>
        <dsp:cNvSpPr/>
      </dsp:nvSpPr>
      <dsp:spPr>
        <a:xfrm>
          <a:off x="3247399" y="13912"/>
          <a:ext cx="2848570" cy="892800"/>
        </a:xfrm>
        <a:prstGeom prst="rect">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zh-CN" altLang="en-US" sz="1600" b="1" kern="1200" dirty="0" smtClean="0">
              <a:latin typeface="楷体" pitchFamily="49" charset="-122"/>
              <a:ea typeface="楷体" pitchFamily="49" charset="-122"/>
            </a:rPr>
            <a:t>终止上市情形</a:t>
          </a:r>
        </a:p>
      </dsp:txBody>
      <dsp:txXfrm>
        <a:off x="3247399" y="13912"/>
        <a:ext cx="2848570" cy="892800"/>
      </dsp:txXfrm>
    </dsp:sp>
    <dsp:sp modelId="{6B5652BF-79C9-4034-88D5-4815835807B5}">
      <dsp:nvSpPr>
        <dsp:cNvPr id="0" name=""/>
        <dsp:cNvSpPr/>
      </dsp:nvSpPr>
      <dsp:spPr>
        <a:xfrm>
          <a:off x="3247399" y="906712"/>
          <a:ext cx="2848570" cy="2127375"/>
        </a:xfrm>
        <a:prstGeom prst="rect">
          <a:avLst/>
        </a:prstGeom>
        <a:solidFill>
          <a:schemeClr val="accent5">
            <a:alpha val="90000"/>
            <a:tint val="40000"/>
            <a:hueOff val="0"/>
            <a:satOff val="0"/>
            <a:lumOff val="0"/>
            <a:alphaOff val="0"/>
          </a:schemeClr>
        </a:solidFill>
        <a:ln w="2540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zh-CN" altLang="en-US" sz="1600" kern="1200" dirty="0" smtClean="0">
              <a:latin typeface="楷体" panose="02010609060101010101" pitchFamily="49" charset="-122"/>
              <a:ea typeface="楷体" panose="02010609060101010101" pitchFamily="49" charset="-122"/>
            </a:rPr>
            <a:t>被实施退市风险警示之日后</a:t>
          </a:r>
          <a:r>
            <a:rPr lang="en-US" altLang="zh-CN" sz="1600" kern="1200" dirty="0" smtClean="0">
              <a:latin typeface="楷体" panose="02010609060101010101" pitchFamily="49" charset="-122"/>
              <a:ea typeface="楷体" panose="02010609060101010101" pitchFamily="49" charset="-122"/>
            </a:rPr>
            <a:t>6</a:t>
          </a:r>
          <a:r>
            <a:rPr lang="zh-CN" altLang="en-US" sz="1600" kern="1200" dirty="0" smtClean="0">
              <a:latin typeface="楷体" panose="02010609060101010101" pitchFamily="49" charset="-122"/>
              <a:ea typeface="楷体" panose="02010609060101010101" pitchFamily="49" charset="-122"/>
            </a:rPr>
            <a:t>个月内，仍未解决股本总额或股权分布问题</a:t>
          </a:r>
        </a:p>
      </dsp:txBody>
      <dsp:txXfrm>
        <a:off x="3247399" y="906712"/>
        <a:ext cx="2848570" cy="2127375"/>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9567187-BAF1-4B78-AA41-1D910019AF87}">
      <dsp:nvSpPr>
        <dsp:cNvPr id="0" name=""/>
        <dsp:cNvSpPr/>
      </dsp:nvSpPr>
      <dsp:spPr>
        <a:xfrm>
          <a:off x="29" y="10005"/>
          <a:ext cx="2848570" cy="1139428"/>
        </a:xfrm>
        <a:prstGeom prst="rect">
          <a:avLst/>
        </a:prstGeom>
        <a:solidFill>
          <a:schemeClr val="accent5">
            <a:shade val="50000"/>
            <a:hueOff val="0"/>
            <a:satOff val="0"/>
            <a:lumOff val="0"/>
            <a:alphaOff val="0"/>
          </a:schemeClr>
        </a:solidFill>
        <a:ln w="25400" cap="flat" cmpd="sng" algn="ctr">
          <a:solidFill>
            <a:schemeClr val="accent5">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zh-CN" altLang="en-US" sz="1600" b="1" kern="1200" dirty="0" smtClean="0">
              <a:latin typeface="楷体" pitchFamily="49" charset="-122"/>
              <a:ea typeface="楷体" pitchFamily="49" charset="-122"/>
            </a:rPr>
            <a:t>退市风险警示情形</a:t>
          </a:r>
          <a:endParaRPr lang="zh-CN" altLang="en-US" sz="1600" b="1" kern="1200" dirty="0">
            <a:latin typeface="楷体" pitchFamily="49" charset="-122"/>
            <a:ea typeface="楷体" pitchFamily="49" charset="-122"/>
          </a:endParaRPr>
        </a:p>
      </dsp:txBody>
      <dsp:txXfrm>
        <a:off x="29" y="10005"/>
        <a:ext cx="2848570" cy="1139428"/>
      </dsp:txXfrm>
    </dsp:sp>
    <dsp:sp modelId="{F1AFCED8-C615-45F4-A0BA-842EE98E838D}">
      <dsp:nvSpPr>
        <dsp:cNvPr id="0" name=""/>
        <dsp:cNvSpPr/>
      </dsp:nvSpPr>
      <dsp:spPr>
        <a:xfrm>
          <a:off x="29" y="1149434"/>
          <a:ext cx="2848570" cy="1888560"/>
        </a:xfrm>
        <a:prstGeom prst="rect">
          <a:avLst/>
        </a:prstGeom>
        <a:solidFill>
          <a:schemeClr val="accent5">
            <a:alpha val="90000"/>
            <a:tint val="55000"/>
            <a:hueOff val="0"/>
            <a:satOff val="0"/>
            <a:lumOff val="0"/>
            <a:alphaOff val="0"/>
          </a:schemeClr>
        </a:solidFill>
        <a:ln w="25400" cap="flat" cmpd="sng" algn="ctr">
          <a:solidFill>
            <a:schemeClr val="accent5">
              <a:alpha val="90000"/>
              <a:tint val="55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zh-CN" altLang="en-US" sz="1600" kern="1200" dirty="0" smtClean="0">
              <a:latin typeface="楷体" panose="02010609060101010101" pitchFamily="49" charset="-122"/>
              <a:ea typeface="楷体" panose="02010609060101010101" pitchFamily="49" charset="-122"/>
            </a:rPr>
            <a:t>公司可能被依法强制解散</a:t>
          </a:r>
          <a:endParaRPr lang="zh-CN" altLang="en-US" sz="1600" kern="1200" dirty="0"/>
        </a:p>
        <a:p>
          <a:pPr marL="171450" lvl="1" indent="-171450" algn="l" defTabSz="711200">
            <a:lnSpc>
              <a:spcPct val="90000"/>
            </a:lnSpc>
            <a:spcBef>
              <a:spcPct val="0"/>
            </a:spcBef>
            <a:spcAft>
              <a:spcPct val="15000"/>
            </a:spcAft>
            <a:buChar char="••"/>
          </a:pPr>
          <a:endParaRPr lang="zh-CN" altLang="en-US" sz="1600" kern="1200" dirty="0"/>
        </a:p>
        <a:p>
          <a:pPr marL="171450" lvl="1" indent="-171450" algn="l" defTabSz="711200">
            <a:lnSpc>
              <a:spcPct val="90000"/>
            </a:lnSpc>
            <a:spcBef>
              <a:spcPct val="0"/>
            </a:spcBef>
            <a:spcAft>
              <a:spcPct val="15000"/>
            </a:spcAft>
            <a:buChar char="••"/>
          </a:pPr>
          <a:r>
            <a:rPr lang="zh-CN" altLang="en-US" sz="1600" kern="1200" dirty="0" smtClean="0">
              <a:latin typeface="楷体" panose="02010609060101010101" pitchFamily="49" charset="-122"/>
              <a:ea typeface="楷体" panose="02010609060101010101" pitchFamily="49" charset="-122"/>
            </a:rPr>
            <a:t>法院依法受理公司重整、和解和破产清算申请</a:t>
          </a:r>
          <a:endParaRPr lang="zh-CN" altLang="en-US" sz="1600" kern="1200" dirty="0"/>
        </a:p>
      </dsp:txBody>
      <dsp:txXfrm>
        <a:off x="29" y="1149434"/>
        <a:ext cx="2848570" cy="1888560"/>
      </dsp:txXfrm>
    </dsp:sp>
    <dsp:sp modelId="{1EEC30A4-B18B-41AB-945E-D3F400DED2F2}">
      <dsp:nvSpPr>
        <dsp:cNvPr id="0" name=""/>
        <dsp:cNvSpPr/>
      </dsp:nvSpPr>
      <dsp:spPr>
        <a:xfrm>
          <a:off x="3247399" y="10005"/>
          <a:ext cx="2848570" cy="1139428"/>
        </a:xfrm>
        <a:prstGeom prst="rect">
          <a:avLst/>
        </a:prstGeom>
        <a:solidFill>
          <a:schemeClr val="accent5">
            <a:shade val="50000"/>
            <a:hueOff val="212290"/>
            <a:satOff val="27912"/>
            <a:lumOff val="35570"/>
            <a:alphaOff val="0"/>
          </a:schemeClr>
        </a:solidFill>
        <a:ln w="25400" cap="flat" cmpd="sng" algn="ctr">
          <a:solidFill>
            <a:schemeClr val="accent5">
              <a:shade val="50000"/>
              <a:hueOff val="212290"/>
              <a:satOff val="27912"/>
              <a:lumOff val="3557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zh-CN" altLang="en-US" sz="1600" b="1" kern="1200" dirty="0" smtClean="0">
              <a:latin typeface="楷体" pitchFamily="49" charset="-122"/>
              <a:ea typeface="楷体" pitchFamily="49" charset="-122"/>
            </a:rPr>
            <a:t>终止上市情形</a:t>
          </a:r>
        </a:p>
      </dsp:txBody>
      <dsp:txXfrm>
        <a:off x="3247399" y="10005"/>
        <a:ext cx="2848570" cy="1139428"/>
      </dsp:txXfrm>
    </dsp:sp>
    <dsp:sp modelId="{6B5652BF-79C9-4034-88D5-4815835807B5}">
      <dsp:nvSpPr>
        <dsp:cNvPr id="0" name=""/>
        <dsp:cNvSpPr/>
      </dsp:nvSpPr>
      <dsp:spPr>
        <a:xfrm>
          <a:off x="3247399" y="1149434"/>
          <a:ext cx="2848570" cy="1888560"/>
        </a:xfrm>
        <a:prstGeom prst="rect">
          <a:avLst/>
        </a:prstGeom>
        <a:solidFill>
          <a:schemeClr val="accent5">
            <a:alpha val="90000"/>
            <a:tint val="55000"/>
            <a:hueOff val="0"/>
            <a:satOff val="0"/>
            <a:lumOff val="0"/>
            <a:alphaOff val="0"/>
          </a:schemeClr>
        </a:solidFill>
        <a:ln w="25400" cap="flat" cmpd="sng" algn="ctr">
          <a:solidFill>
            <a:schemeClr val="accent5">
              <a:alpha val="90000"/>
              <a:tint val="55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zh-CN" altLang="en-US" sz="1600" kern="1200" dirty="0" smtClean="0">
              <a:latin typeface="楷体" panose="02010609060101010101" pitchFamily="49" charset="-122"/>
              <a:ea typeface="楷体" panose="02010609060101010101" pitchFamily="49" charset="-122"/>
            </a:rPr>
            <a:t>公司依法被吊销营业执照、被责令关闭或者被撤销等强制解散条件成就，或者法院裁定公司破产</a:t>
          </a:r>
        </a:p>
      </dsp:txBody>
      <dsp:txXfrm>
        <a:off x="3247399" y="1149434"/>
        <a:ext cx="2848570" cy="1888560"/>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2D6E354-B665-4279-B0B5-F9BD6FC227BD}">
      <dsp:nvSpPr>
        <dsp:cNvPr id="0" name=""/>
        <dsp:cNvSpPr/>
      </dsp:nvSpPr>
      <dsp:spPr>
        <a:xfrm>
          <a:off x="2147854" y="911"/>
          <a:ext cx="743015" cy="482959"/>
        </a:xfrm>
        <a:prstGeom prst="roundRect">
          <a:avLst/>
        </a:prstGeom>
        <a:solidFill>
          <a:schemeClr val="accent5">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altLang="zh-CN" sz="2000" kern="1200" dirty="0" smtClean="0"/>
            <a:t>1</a:t>
          </a:r>
          <a:endParaRPr lang="zh-CN" altLang="en-US" sz="2000" kern="1200" dirty="0"/>
        </a:p>
      </dsp:txBody>
      <dsp:txXfrm>
        <a:off x="2147854" y="911"/>
        <a:ext cx="743015" cy="482959"/>
      </dsp:txXfrm>
    </dsp:sp>
    <dsp:sp modelId="{475BC1D7-F09B-42B9-A3CE-4A77B73AE844}">
      <dsp:nvSpPr>
        <dsp:cNvPr id="0" name=""/>
        <dsp:cNvSpPr/>
      </dsp:nvSpPr>
      <dsp:spPr>
        <a:xfrm>
          <a:off x="1139254" y="242391"/>
          <a:ext cx="2760215" cy="2760215"/>
        </a:xfrm>
        <a:custGeom>
          <a:avLst/>
          <a:gdLst/>
          <a:ahLst/>
          <a:cxnLst/>
          <a:rect l="0" t="0" r="0" b="0"/>
          <a:pathLst>
            <a:path>
              <a:moveTo>
                <a:pt x="1756548" y="52331"/>
              </a:moveTo>
              <a:arcTo wR="1380107" hR="1380107" stAng="17149721" swAng="1258507"/>
            </a:path>
          </a:pathLst>
        </a:custGeom>
        <a:noFill/>
        <a:ln w="9525" cap="flat" cmpd="sng" algn="ctr">
          <a:solidFill>
            <a:schemeClr val="accent5">
              <a:shade val="9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BA6AFC6-E34E-417F-9277-F0762D4F0A64}">
      <dsp:nvSpPr>
        <dsp:cNvPr id="0" name=""/>
        <dsp:cNvSpPr/>
      </dsp:nvSpPr>
      <dsp:spPr>
        <a:xfrm>
          <a:off x="3226866" y="520536"/>
          <a:ext cx="743015" cy="482959"/>
        </a:xfrm>
        <a:prstGeom prst="roundRect">
          <a:avLst/>
        </a:prstGeom>
        <a:solidFill>
          <a:schemeClr val="accent5">
            <a:shade val="50000"/>
            <a:hueOff val="60654"/>
            <a:satOff val="7975"/>
            <a:lumOff val="1016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altLang="zh-CN" sz="2000" kern="1200" dirty="0" smtClean="0"/>
            <a:t>2</a:t>
          </a:r>
          <a:endParaRPr lang="zh-CN" altLang="en-US" sz="2000" kern="1200" dirty="0"/>
        </a:p>
      </dsp:txBody>
      <dsp:txXfrm>
        <a:off x="3226866" y="520536"/>
        <a:ext cx="743015" cy="482959"/>
      </dsp:txXfrm>
    </dsp:sp>
    <dsp:sp modelId="{DC97075D-211E-4A67-99DF-C551CEE9F689}">
      <dsp:nvSpPr>
        <dsp:cNvPr id="0" name=""/>
        <dsp:cNvSpPr/>
      </dsp:nvSpPr>
      <dsp:spPr>
        <a:xfrm>
          <a:off x="1139254" y="242391"/>
          <a:ext cx="2760215" cy="2760215"/>
        </a:xfrm>
        <a:custGeom>
          <a:avLst/>
          <a:gdLst/>
          <a:ahLst/>
          <a:cxnLst/>
          <a:rect l="0" t="0" r="0" b="0"/>
          <a:pathLst>
            <a:path>
              <a:moveTo>
                <a:pt x="2616735" y="767367"/>
              </a:moveTo>
              <a:arcTo wR="1380107" hR="1380107" stAng="20018513" swAng="1727578"/>
            </a:path>
          </a:pathLst>
        </a:custGeom>
        <a:noFill/>
        <a:ln w="9525" cap="flat" cmpd="sng" algn="ctr">
          <a:solidFill>
            <a:schemeClr val="accent5">
              <a:shade val="90000"/>
              <a:hueOff val="64702"/>
              <a:satOff val="597"/>
              <a:lumOff val="6172"/>
              <a:alphaOff val="0"/>
            </a:schemeClr>
          </a:solidFill>
          <a:prstDash val="solid"/>
        </a:ln>
        <a:effectLst/>
      </dsp:spPr>
      <dsp:style>
        <a:lnRef idx="1">
          <a:scrgbClr r="0" g="0" b="0"/>
        </a:lnRef>
        <a:fillRef idx="0">
          <a:scrgbClr r="0" g="0" b="0"/>
        </a:fillRef>
        <a:effectRef idx="0">
          <a:scrgbClr r="0" g="0" b="0"/>
        </a:effectRef>
        <a:fontRef idx="minor"/>
      </dsp:style>
    </dsp:sp>
    <dsp:sp modelId="{735617B1-AB9F-4B41-ADE9-F96A4778DBDA}">
      <dsp:nvSpPr>
        <dsp:cNvPr id="0" name=""/>
        <dsp:cNvSpPr/>
      </dsp:nvSpPr>
      <dsp:spPr>
        <a:xfrm>
          <a:off x="3493360" y="1688122"/>
          <a:ext cx="743015" cy="482959"/>
        </a:xfrm>
        <a:prstGeom prst="roundRect">
          <a:avLst/>
        </a:prstGeom>
        <a:solidFill>
          <a:schemeClr val="accent5">
            <a:shade val="50000"/>
            <a:hueOff val="121308"/>
            <a:satOff val="15950"/>
            <a:lumOff val="2032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altLang="zh-CN" sz="2000" kern="1200" dirty="0" smtClean="0"/>
            <a:t>3</a:t>
          </a:r>
          <a:endParaRPr lang="zh-CN" altLang="en-US" sz="2000" kern="1200" dirty="0"/>
        </a:p>
      </dsp:txBody>
      <dsp:txXfrm>
        <a:off x="3493360" y="1688122"/>
        <a:ext cx="743015" cy="482959"/>
      </dsp:txXfrm>
    </dsp:sp>
    <dsp:sp modelId="{0E32FB10-097F-4476-AB61-F601535813E7}">
      <dsp:nvSpPr>
        <dsp:cNvPr id="0" name=""/>
        <dsp:cNvSpPr/>
      </dsp:nvSpPr>
      <dsp:spPr>
        <a:xfrm>
          <a:off x="1139254" y="242391"/>
          <a:ext cx="2760215" cy="2760215"/>
        </a:xfrm>
        <a:custGeom>
          <a:avLst/>
          <a:gdLst/>
          <a:ahLst/>
          <a:cxnLst/>
          <a:rect l="0" t="0" r="0" b="0"/>
          <a:pathLst>
            <a:path>
              <a:moveTo>
                <a:pt x="2644292" y="1933764"/>
              </a:moveTo>
              <a:arcTo wR="1380107" hR="1380107" stAng="1419076" swAng="1360252"/>
            </a:path>
          </a:pathLst>
        </a:custGeom>
        <a:noFill/>
        <a:ln w="9525" cap="flat" cmpd="sng" algn="ctr">
          <a:solidFill>
            <a:schemeClr val="accent5">
              <a:shade val="90000"/>
              <a:hueOff val="129403"/>
              <a:satOff val="1194"/>
              <a:lumOff val="12343"/>
              <a:alphaOff val="0"/>
            </a:schemeClr>
          </a:solidFill>
          <a:prstDash val="solid"/>
        </a:ln>
        <a:effectLst/>
      </dsp:spPr>
      <dsp:style>
        <a:lnRef idx="1">
          <a:scrgbClr r="0" g="0" b="0"/>
        </a:lnRef>
        <a:fillRef idx="0">
          <a:scrgbClr r="0" g="0" b="0"/>
        </a:fillRef>
        <a:effectRef idx="0">
          <a:scrgbClr r="0" g="0" b="0"/>
        </a:effectRef>
        <a:fontRef idx="minor"/>
      </dsp:style>
    </dsp:sp>
    <dsp:sp modelId="{20F9B841-9C0A-491B-B252-54CB1B00A4A0}">
      <dsp:nvSpPr>
        <dsp:cNvPr id="0" name=""/>
        <dsp:cNvSpPr/>
      </dsp:nvSpPr>
      <dsp:spPr>
        <a:xfrm>
          <a:off x="2746661" y="2624453"/>
          <a:ext cx="743015" cy="482959"/>
        </a:xfrm>
        <a:prstGeom prst="roundRect">
          <a:avLst/>
        </a:prstGeom>
        <a:solidFill>
          <a:schemeClr val="accent5">
            <a:shade val="50000"/>
            <a:hueOff val="181963"/>
            <a:satOff val="23925"/>
            <a:lumOff val="3048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altLang="zh-CN" sz="2000" kern="1200" dirty="0" smtClean="0"/>
            <a:t>4</a:t>
          </a:r>
          <a:endParaRPr lang="zh-CN" altLang="en-US" sz="2000" kern="1200" dirty="0"/>
        </a:p>
      </dsp:txBody>
      <dsp:txXfrm>
        <a:off x="2746661" y="2624453"/>
        <a:ext cx="743015" cy="482959"/>
      </dsp:txXfrm>
    </dsp:sp>
    <dsp:sp modelId="{AA4CDECE-6D83-4629-87BE-08CA2E415F7E}">
      <dsp:nvSpPr>
        <dsp:cNvPr id="0" name=""/>
        <dsp:cNvSpPr/>
      </dsp:nvSpPr>
      <dsp:spPr>
        <a:xfrm>
          <a:off x="1139254" y="242391"/>
          <a:ext cx="2760215" cy="2760215"/>
        </a:xfrm>
        <a:custGeom>
          <a:avLst/>
          <a:gdLst/>
          <a:ahLst/>
          <a:cxnLst/>
          <a:rect l="0" t="0" r="0" b="0"/>
          <a:pathLst>
            <a:path>
              <a:moveTo>
                <a:pt x="1602921" y="2742110"/>
              </a:moveTo>
              <a:arcTo wR="1380107" hR="1380107" stAng="4842548" swAng="1114905"/>
            </a:path>
          </a:pathLst>
        </a:custGeom>
        <a:noFill/>
        <a:ln w="9525" cap="flat" cmpd="sng" algn="ctr">
          <a:solidFill>
            <a:schemeClr val="accent5">
              <a:shade val="90000"/>
              <a:hueOff val="194105"/>
              <a:satOff val="1791"/>
              <a:lumOff val="18515"/>
              <a:alphaOff val="0"/>
            </a:schemeClr>
          </a:solidFill>
          <a:prstDash val="solid"/>
        </a:ln>
        <a:effectLst/>
      </dsp:spPr>
      <dsp:style>
        <a:lnRef idx="1">
          <a:scrgbClr r="0" g="0" b="0"/>
        </a:lnRef>
        <a:fillRef idx="0">
          <a:scrgbClr r="0" g="0" b="0"/>
        </a:fillRef>
        <a:effectRef idx="0">
          <a:scrgbClr r="0" g="0" b="0"/>
        </a:effectRef>
        <a:fontRef idx="minor"/>
      </dsp:style>
    </dsp:sp>
    <dsp:sp modelId="{043E739A-AB04-44C2-8801-A1D5D3ADF2A0}">
      <dsp:nvSpPr>
        <dsp:cNvPr id="0" name=""/>
        <dsp:cNvSpPr/>
      </dsp:nvSpPr>
      <dsp:spPr>
        <a:xfrm>
          <a:off x="1549048" y="2624453"/>
          <a:ext cx="743015" cy="482959"/>
        </a:xfrm>
        <a:prstGeom prst="roundRect">
          <a:avLst/>
        </a:prstGeom>
        <a:solidFill>
          <a:schemeClr val="accent5">
            <a:shade val="50000"/>
            <a:hueOff val="181963"/>
            <a:satOff val="23925"/>
            <a:lumOff val="3048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altLang="zh-CN" sz="2000" kern="1200" dirty="0" smtClean="0"/>
            <a:t>5</a:t>
          </a:r>
          <a:endParaRPr lang="zh-CN" altLang="en-US" sz="2000" kern="1200" dirty="0"/>
        </a:p>
      </dsp:txBody>
      <dsp:txXfrm>
        <a:off x="1549048" y="2624453"/>
        <a:ext cx="743015" cy="482959"/>
      </dsp:txXfrm>
    </dsp:sp>
    <dsp:sp modelId="{9E6281E1-E867-49EF-A64C-06CABA50387A}">
      <dsp:nvSpPr>
        <dsp:cNvPr id="0" name=""/>
        <dsp:cNvSpPr/>
      </dsp:nvSpPr>
      <dsp:spPr>
        <a:xfrm>
          <a:off x="1139254" y="242391"/>
          <a:ext cx="2760215" cy="2760215"/>
        </a:xfrm>
        <a:custGeom>
          <a:avLst/>
          <a:gdLst/>
          <a:ahLst/>
          <a:cxnLst/>
          <a:rect l="0" t="0" r="0" b="0"/>
          <a:pathLst>
            <a:path>
              <a:moveTo>
                <a:pt x="427000" y="2378248"/>
              </a:moveTo>
              <a:arcTo wR="1380107" hR="1380107" stAng="8020673" swAng="1360252"/>
            </a:path>
          </a:pathLst>
        </a:custGeom>
        <a:noFill/>
        <a:ln w="9525" cap="flat" cmpd="sng" algn="ctr">
          <a:solidFill>
            <a:schemeClr val="accent5">
              <a:shade val="90000"/>
              <a:hueOff val="194105"/>
              <a:satOff val="1791"/>
              <a:lumOff val="18515"/>
              <a:alphaOff val="0"/>
            </a:schemeClr>
          </a:solidFill>
          <a:prstDash val="solid"/>
        </a:ln>
        <a:effectLst/>
      </dsp:spPr>
      <dsp:style>
        <a:lnRef idx="1">
          <a:scrgbClr r="0" g="0" b="0"/>
        </a:lnRef>
        <a:fillRef idx="0">
          <a:scrgbClr r="0" g="0" b="0"/>
        </a:fillRef>
        <a:effectRef idx="0">
          <a:scrgbClr r="0" g="0" b="0"/>
        </a:effectRef>
        <a:fontRef idx="minor"/>
      </dsp:style>
    </dsp:sp>
    <dsp:sp modelId="{BA2B6FA9-702A-49F4-AF54-AFD79C9494FA}">
      <dsp:nvSpPr>
        <dsp:cNvPr id="0" name=""/>
        <dsp:cNvSpPr/>
      </dsp:nvSpPr>
      <dsp:spPr>
        <a:xfrm>
          <a:off x="802349" y="1688122"/>
          <a:ext cx="743015" cy="482959"/>
        </a:xfrm>
        <a:prstGeom prst="roundRect">
          <a:avLst/>
        </a:prstGeom>
        <a:solidFill>
          <a:schemeClr val="accent5">
            <a:shade val="50000"/>
            <a:hueOff val="121308"/>
            <a:satOff val="15950"/>
            <a:lumOff val="2032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altLang="zh-CN" sz="2000" kern="1200" dirty="0" smtClean="0"/>
            <a:t>6</a:t>
          </a:r>
          <a:endParaRPr lang="zh-CN" altLang="en-US" sz="2000" kern="1200" dirty="0"/>
        </a:p>
      </dsp:txBody>
      <dsp:txXfrm>
        <a:off x="802349" y="1688122"/>
        <a:ext cx="743015" cy="482959"/>
      </dsp:txXfrm>
    </dsp:sp>
    <dsp:sp modelId="{8B445422-A400-4A60-B4EC-1E655EB62A87}">
      <dsp:nvSpPr>
        <dsp:cNvPr id="0" name=""/>
        <dsp:cNvSpPr/>
      </dsp:nvSpPr>
      <dsp:spPr>
        <a:xfrm>
          <a:off x="1139254" y="242391"/>
          <a:ext cx="2760215" cy="2760215"/>
        </a:xfrm>
        <a:custGeom>
          <a:avLst/>
          <a:gdLst/>
          <a:ahLst/>
          <a:cxnLst/>
          <a:rect l="0" t="0" r="0" b="0"/>
          <a:pathLst>
            <a:path>
              <a:moveTo>
                <a:pt x="1246" y="1438739"/>
              </a:moveTo>
              <a:arcTo wR="1380107" hR="1380107" stAng="10653908" swAng="1727578"/>
            </a:path>
          </a:pathLst>
        </a:custGeom>
        <a:noFill/>
        <a:ln w="9525" cap="flat" cmpd="sng" algn="ctr">
          <a:solidFill>
            <a:schemeClr val="accent5">
              <a:shade val="90000"/>
              <a:hueOff val="129403"/>
              <a:satOff val="1194"/>
              <a:lumOff val="12343"/>
              <a:alphaOff val="0"/>
            </a:schemeClr>
          </a:solidFill>
          <a:prstDash val="solid"/>
        </a:ln>
        <a:effectLst/>
      </dsp:spPr>
      <dsp:style>
        <a:lnRef idx="1">
          <a:scrgbClr r="0" g="0" b="0"/>
        </a:lnRef>
        <a:fillRef idx="0">
          <a:scrgbClr r="0" g="0" b="0"/>
        </a:fillRef>
        <a:effectRef idx="0">
          <a:scrgbClr r="0" g="0" b="0"/>
        </a:effectRef>
        <a:fontRef idx="minor"/>
      </dsp:style>
    </dsp:sp>
    <dsp:sp modelId="{442B4351-CB13-45FB-A244-629474C879AF}">
      <dsp:nvSpPr>
        <dsp:cNvPr id="0" name=""/>
        <dsp:cNvSpPr/>
      </dsp:nvSpPr>
      <dsp:spPr>
        <a:xfrm>
          <a:off x="1068843" y="520536"/>
          <a:ext cx="743015" cy="482959"/>
        </a:xfrm>
        <a:prstGeom prst="roundRect">
          <a:avLst/>
        </a:prstGeom>
        <a:solidFill>
          <a:schemeClr val="accent5">
            <a:shade val="50000"/>
            <a:hueOff val="60654"/>
            <a:satOff val="7975"/>
            <a:lumOff val="1016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altLang="zh-CN" sz="2000" kern="1200" dirty="0" smtClean="0"/>
            <a:t>7</a:t>
          </a:r>
          <a:endParaRPr lang="zh-CN" altLang="en-US" sz="2000" kern="1200" dirty="0"/>
        </a:p>
      </dsp:txBody>
      <dsp:txXfrm>
        <a:off x="1068843" y="520536"/>
        <a:ext cx="743015" cy="482959"/>
      </dsp:txXfrm>
    </dsp:sp>
    <dsp:sp modelId="{2BA2E369-90EC-4B34-9723-456FD3EC1CF7}">
      <dsp:nvSpPr>
        <dsp:cNvPr id="0" name=""/>
        <dsp:cNvSpPr/>
      </dsp:nvSpPr>
      <dsp:spPr>
        <a:xfrm>
          <a:off x="1139254" y="242391"/>
          <a:ext cx="2760215" cy="2760215"/>
        </a:xfrm>
        <a:custGeom>
          <a:avLst/>
          <a:gdLst/>
          <a:ahLst/>
          <a:cxnLst/>
          <a:rect l="0" t="0" r="0" b="0"/>
          <a:pathLst>
            <a:path>
              <a:moveTo>
                <a:pt x="553317" y="275066"/>
              </a:moveTo>
              <a:arcTo wR="1380107" hR="1380107" stAng="13991772" swAng="1258507"/>
            </a:path>
          </a:pathLst>
        </a:custGeom>
        <a:noFill/>
        <a:ln w="9525" cap="flat" cmpd="sng" algn="ctr">
          <a:solidFill>
            <a:schemeClr val="accent5">
              <a:shade val="90000"/>
              <a:hueOff val="64702"/>
              <a:satOff val="597"/>
              <a:lumOff val="6172"/>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2D6E354-B665-4279-B0B5-F9BD6FC227BD}">
      <dsp:nvSpPr>
        <dsp:cNvPr id="0" name=""/>
        <dsp:cNvSpPr/>
      </dsp:nvSpPr>
      <dsp:spPr>
        <a:xfrm>
          <a:off x="2147854" y="911"/>
          <a:ext cx="743015" cy="482959"/>
        </a:xfrm>
        <a:prstGeom prst="roundRect">
          <a:avLst/>
        </a:prstGeom>
        <a:solidFill>
          <a:schemeClr val="accent5">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altLang="zh-CN" sz="2000" kern="1200" dirty="0" smtClean="0"/>
            <a:t>1</a:t>
          </a:r>
          <a:endParaRPr lang="zh-CN" altLang="en-US" sz="2000" kern="1200" dirty="0"/>
        </a:p>
      </dsp:txBody>
      <dsp:txXfrm>
        <a:off x="2147854" y="911"/>
        <a:ext cx="743015" cy="482959"/>
      </dsp:txXfrm>
    </dsp:sp>
    <dsp:sp modelId="{475BC1D7-F09B-42B9-A3CE-4A77B73AE844}">
      <dsp:nvSpPr>
        <dsp:cNvPr id="0" name=""/>
        <dsp:cNvSpPr/>
      </dsp:nvSpPr>
      <dsp:spPr>
        <a:xfrm>
          <a:off x="1139254" y="242391"/>
          <a:ext cx="2760215" cy="2760215"/>
        </a:xfrm>
        <a:custGeom>
          <a:avLst/>
          <a:gdLst/>
          <a:ahLst/>
          <a:cxnLst/>
          <a:rect l="0" t="0" r="0" b="0"/>
          <a:pathLst>
            <a:path>
              <a:moveTo>
                <a:pt x="1756548" y="52331"/>
              </a:moveTo>
              <a:arcTo wR="1380107" hR="1380107" stAng="17149721" swAng="1258507"/>
            </a:path>
          </a:pathLst>
        </a:custGeom>
        <a:noFill/>
        <a:ln w="9525" cap="flat" cmpd="sng" algn="ctr">
          <a:solidFill>
            <a:schemeClr val="accent5">
              <a:shade val="9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BA6AFC6-E34E-417F-9277-F0762D4F0A64}">
      <dsp:nvSpPr>
        <dsp:cNvPr id="0" name=""/>
        <dsp:cNvSpPr/>
      </dsp:nvSpPr>
      <dsp:spPr>
        <a:xfrm>
          <a:off x="3226866" y="520536"/>
          <a:ext cx="743015" cy="482959"/>
        </a:xfrm>
        <a:prstGeom prst="roundRect">
          <a:avLst/>
        </a:prstGeom>
        <a:solidFill>
          <a:schemeClr val="accent5">
            <a:shade val="50000"/>
            <a:hueOff val="60654"/>
            <a:satOff val="7975"/>
            <a:lumOff val="1016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altLang="zh-CN" sz="2000" kern="1200" dirty="0" smtClean="0"/>
            <a:t>2</a:t>
          </a:r>
          <a:endParaRPr lang="zh-CN" altLang="en-US" sz="2000" kern="1200" dirty="0"/>
        </a:p>
      </dsp:txBody>
      <dsp:txXfrm>
        <a:off x="3226866" y="520536"/>
        <a:ext cx="743015" cy="482959"/>
      </dsp:txXfrm>
    </dsp:sp>
    <dsp:sp modelId="{DC97075D-211E-4A67-99DF-C551CEE9F689}">
      <dsp:nvSpPr>
        <dsp:cNvPr id="0" name=""/>
        <dsp:cNvSpPr/>
      </dsp:nvSpPr>
      <dsp:spPr>
        <a:xfrm>
          <a:off x="1139254" y="242391"/>
          <a:ext cx="2760215" cy="2760215"/>
        </a:xfrm>
        <a:custGeom>
          <a:avLst/>
          <a:gdLst/>
          <a:ahLst/>
          <a:cxnLst/>
          <a:rect l="0" t="0" r="0" b="0"/>
          <a:pathLst>
            <a:path>
              <a:moveTo>
                <a:pt x="2616735" y="767367"/>
              </a:moveTo>
              <a:arcTo wR="1380107" hR="1380107" stAng="20018513" swAng="1727578"/>
            </a:path>
          </a:pathLst>
        </a:custGeom>
        <a:noFill/>
        <a:ln w="9525" cap="flat" cmpd="sng" algn="ctr">
          <a:solidFill>
            <a:schemeClr val="accent5">
              <a:shade val="90000"/>
              <a:hueOff val="64702"/>
              <a:satOff val="597"/>
              <a:lumOff val="6172"/>
              <a:alphaOff val="0"/>
            </a:schemeClr>
          </a:solidFill>
          <a:prstDash val="solid"/>
        </a:ln>
        <a:effectLst/>
      </dsp:spPr>
      <dsp:style>
        <a:lnRef idx="1">
          <a:scrgbClr r="0" g="0" b="0"/>
        </a:lnRef>
        <a:fillRef idx="0">
          <a:scrgbClr r="0" g="0" b="0"/>
        </a:fillRef>
        <a:effectRef idx="0">
          <a:scrgbClr r="0" g="0" b="0"/>
        </a:effectRef>
        <a:fontRef idx="minor"/>
      </dsp:style>
    </dsp:sp>
    <dsp:sp modelId="{735617B1-AB9F-4B41-ADE9-F96A4778DBDA}">
      <dsp:nvSpPr>
        <dsp:cNvPr id="0" name=""/>
        <dsp:cNvSpPr/>
      </dsp:nvSpPr>
      <dsp:spPr>
        <a:xfrm>
          <a:off x="3493360" y="1688122"/>
          <a:ext cx="743015" cy="482959"/>
        </a:xfrm>
        <a:prstGeom prst="roundRect">
          <a:avLst/>
        </a:prstGeom>
        <a:solidFill>
          <a:schemeClr val="accent5">
            <a:shade val="50000"/>
            <a:hueOff val="121308"/>
            <a:satOff val="15950"/>
            <a:lumOff val="2032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altLang="zh-CN" sz="2000" kern="1200" dirty="0" smtClean="0"/>
            <a:t>3</a:t>
          </a:r>
          <a:endParaRPr lang="zh-CN" altLang="en-US" sz="2000" kern="1200" dirty="0"/>
        </a:p>
      </dsp:txBody>
      <dsp:txXfrm>
        <a:off x="3493360" y="1688122"/>
        <a:ext cx="743015" cy="482959"/>
      </dsp:txXfrm>
    </dsp:sp>
    <dsp:sp modelId="{0E32FB10-097F-4476-AB61-F601535813E7}">
      <dsp:nvSpPr>
        <dsp:cNvPr id="0" name=""/>
        <dsp:cNvSpPr/>
      </dsp:nvSpPr>
      <dsp:spPr>
        <a:xfrm>
          <a:off x="1139254" y="242391"/>
          <a:ext cx="2760215" cy="2760215"/>
        </a:xfrm>
        <a:custGeom>
          <a:avLst/>
          <a:gdLst/>
          <a:ahLst/>
          <a:cxnLst/>
          <a:rect l="0" t="0" r="0" b="0"/>
          <a:pathLst>
            <a:path>
              <a:moveTo>
                <a:pt x="2644292" y="1933764"/>
              </a:moveTo>
              <a:arcTo wR="1380107" hR="1380107" stAng="1419076" swAng="1360252"/>
            </a:path>
          </a:pathLst>
        </a:custGeom>
        <a:noFill/>
        <a:ln w="9525" cap="flat" cmpd="sng" algn="ctr">
          <a:solidFill>
            <a:schemeClr val="accent5">
              <a:shade val="90000"/>
              <a:hueOff val="129403"/>
              <a:satOff val="1194"/>
              <a:lumOff val="12343"/>
              <a:alphaOff val="0"/>
            </a:schemeClr>
          </a:solidFill>
          <a:prstDash val="solid"/>
        </a:ln>
        <a:effectLst/>
      </dsp:spPr>
      <dsp:style>
        <a:lnRef idx="1">
          <a:scrgbClr r="0" g="0" b="0"/>
        </a:lnRef>
        <a:fillRef idx="0">
          <a:scrgbClr r="0" g="0" b="0"/>
        </a:fillRef>
        <a:effectRef idx="0">
          <a:scrgbClr r="0" g="0" b="0"/>
        </a:effectRef>
        <a:fontRef idx="minor"/>
      </dsp:style>
    </dsp:sp>
    <dsp:sp modelId="{20F9B841-9C0A-491B-B252-54CB1B00A4A0}">
      <dsp:nvSpPr>
        <dsp:cNvPr id="0" name=""/>
        <dsp:cNvSpPr/>
      </dsp:nvSpPr>
      <dsp:spPr>
        <a:xfrm>
          <a:off x="2746661" y="2624453"/>
          <a:ext cx="743015" cy="482959"/>
        </a:xfrm>
        <a:prstGeom prst="roundRect">
          <a:avLst/>
        </a:prstGeom>
        <a:solidFill>
          <a:schemeClr val="accent5">
            <a:shade val="50000"/>
            <a:hueOff val="181963"/>
            <a:satOff val="23925"/>
            <a:lumOff val="3048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altLang="zh-CN" sz="2000" kern="1200" dirty="0" smtClean="0"/>
            <a:t>4</a:t>
          </a:r>
          <a:endParaRPr lang="zh-CN" altLang="en-US" sz="2000" kern="1200" dirty="0"/>
        </a:p>
      </dsp:txBody>
      <dsp:txXfrm>
        <a:off x="2746661" y="2624453"/>
        <a:ext cx="743015" cy="482959"/>
      </dsp:txXfrm>
    </dsp:sp>
    <dsp:sp modelId="{AA4CDECE-6D83-4629-87BE-08CA2E415F7E}">
      <dsp:nvSpPr>
        <dsp:cNvPr id="0" name=""/>
        <dsp:cNvSpPr/>
      </dsp:nvSpPr>
      <dsp:spPr>
        <a:xfrm>
          <a:off x="1139254" y="242391"/>
          <a:ext cx="2760215" cy="2760215"/>
        </a:xfrm>
        <a:custGeom>
          <a:avLst/>
          <a:gdLst/>
          <a:ahLst/>
          <a:cxnLst/>
          <a:rect l="0" t="0" r="0" b="0"/>
          <a:pathLst>
            <a:path>
              <a:moveTo>
                <a:pt x="1602921" y="2742110"/>
              </a:moveTo>
              <a:arcTo wR="1380107" hR="1380107" stAng="4842548" swAng="1114905"/>
            </a:path>
          </a:pathLst>
        </a:custGeom>
        <a:noFill/>
        <a:ln w="9525" cap="flat" cmpd="sng" algn="ctr">
          <a:solidFill>
            <a:schemeClr val="accent5">
              <a:shade val="90000"/>
              <a:hueOff val="194105"/>
              <a:satOff val="1791"/>
              <a:lumOff val="18515"/>
              <a:alphaOff val="0"/>
            </a:schemeClr>
          </a:solidFill>
          <a:prstDash val="solid"/>
        </a:ln>
        <a:effectLst/>
      </dsp:spPr>
      <dsp:style>
        <a:lnRef idx="1">
          <a:scrgbClr r="0" g="0" b="0"/>
        </a:lnRef>
        <a:fillRef idx="0">
          <a:scrgbClr r="0" g="0" b="0"/>
        </a:fillRef>
        <a:effectRef idx="0">
          <a:scrgbClr r="0" g="0" b="0"/>
        </a:effectRef>
        <a:fontRef idx="minor"/>
      </dsp:style>
    </dsp:sp>
    <dsp:sp modelId="{043E739A-AB04-44C2-8801-A1D5D3ADF2A0}">
      <dsp:nvSpPr>
        <dsp:cNvPr id="0" name=""/>
        <dsp:cNvSpPr/>
      </dsp:nvSpPr>
      <dsp:spPr>
        <a:xfrm>
          <a:off x="1549048" y="2624453"/>
          <a:ext cx="743015" cy="482959"/>
        </a:xfrm>
        <a:prstGeom prst="roundRect">
          <a:avLst/>
        </a:prstGeom>
        <a:solidFill>
          <a:schemeClr val="accent5">
            <a:shade val="50000"/>
            <a:hueOff val="181963"/>
            <a:satOff val="23925"/>
            <a:lumOff val="3048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altLang="zh-CN" sz="2000" kern="1200" dirty="0" smtClean="0"/>
            <a:t>5</a:t>
          </a:r>
          <a:endParaRPr lang="zh-CN" altLang="en-US" sz="2000" kern="1200" dirty="0"/>
        </a:p>
      </dsp:txBody>
      <dsp:txXfrm>
        <a:off x="1549048" y="2624453"/>
        <a:ext cx="743015" cy="482959"/>
      </dsp:txXfrm>
    </dsp:sp>
    <dsp:sp modelId="{9E6281E1-E867-49EF-A64C-06CABA50387A}">
      <dsp:nvSpPr>
        <dsp:cNvPr id="0" name=""/>
        <dsp:cNvSpPr/>
      </dsp:nvSpPr>
      <dsp:spPr>
        <a:xfrm>
          <a:off x="1139254" y="242391"/>
          <a:ext cx="2760215" cy="2760215"/>
        </a:xfrm>
        <a:custGeom>
          <a:avLst/>
          <a:gdLst/>
          <a:ahLst/>
          <a:cxnLst/>
          <a:rect l="0" t="0" r="0" b="0"/>
          <a:pathLst>
            <a:path>
              <a:moveTo>
                <a:pt x="427000" y="2378248"/>
              </a:moveTo>
              <a:arcTo wR="1380107" hR="1380107" stAng="8020673" swAng="1360252"/>
            </a:path>
          </a:pathLst>
        </a:custGeom>
        <a:noFill/>
        <a:ln w="9525" cap="flat" cmpd="sng" algn="ctr">
          <a:solidFill>
            <a:schemeClr val="accent5">
              <a:shade val="90000"/>
              <a:hueOff val="194105"/>
              <a:satOff val="1791"/>
              <a:lumOff val="18515"/>
              <a:alphaOff val="0"/>
            </a:schemeClr>
          </a:solidFill>
          <a:prstDash val="solid"/>
        </a:ln>
        <a:effectLst/>
      </dsp:spPr>
      <dsp:style>
        <a:lnRef idx="1">
          <a:scrgbClr r="0" g="0" b="0"/>
        </a:lnRef>
        <a:fillRef idx="0">
          <a:scrgbClr r="0" g="0" b="0"/>
        </a:fillRef>
        <a:effectRef idx="0">
          <a:scrgbClr r="0" g="0" b="0"/>
        </a:effectRef>
        <a:fontRef idx="minor"/>
      </dsp:style>
    </dsp:sp>
    <dsp:sp modelId="{BA2B6FA9-702A-49F4-AF54-AFD79C9494FA}">
      <dsp:nvSpPr>
        <dsp:cNvPr id="0" name=""/>
        <dsp:cNvSpPr/>
      </dsp:nvSpPr>
      <dsp:spPr>
        <a:xfrm>
          <a:off x="802349" y="1688122"/>
          <a:ext cx="743015" cy="482959"/>
        </a:xfrm>
        <a:prstGeom prst="roundRect">
          <a:avLst/>
        </a:prstGeom>
        <a:solidFill>
          <a:schemeClr val="accent5">
            <a:shade val="50000"/>
            <a:hueOff val="121308"/>
            <a:satOff val="15950"/>
            <a:lumOff val="2032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altLang="zh-CN" sz="2000" kern="1200" dirty="0" smtClean="0"/>
            <a:t>6</a:t>
          </a:r>
          <a:endParaRPr lang="zh-CN" altLang="en-US" sz="2000" kern="1200" dirty="0"/>
        </a:p>
      </dsp:txBody>
      <dsp:txXfrm>
        <a:off x="802349" y="1688122"/>
        <a:ext cx="743015" cy="482959"/>
      </dsp:txXfrm>
    </dsp:sp>
    <dsp:sp modelId="{8B445422-A400-4A60-B4EC-1E655EB62A87}">
      <dsp:nvSpPr>
        <dsp:cNvPr id="0" name=""/>
        <dsp:cNvSpPr/>
      </dsp:nvSpPr>
      <dsp:spPr>
        <a:xfrm>
          <a:off x="1139254" y="242391"/>
          <a:ext cx="2760215" cy="2760215"/>
        </a:xfrm>
        <a:custGeom>
          <a:avLst/>
          <a:gdLst/>
          <a:ahLst/>
          <a:cxnLst/>
          <a:rect l="0" t="0" r="0" b="0"/>
          <a:pathLst>
            <a:path>
              <a:moveTo>
                <a:pt x="1246" y="1438739"/>
              </a:moveTo>
              <a:arcTo wR="1380107" hR="1380107" stAng="10653908" swAng="1727578"/>
            </a:path>
          </a:pathLst>
        </a:custGeom>
        <a:noFill/>
        <a:ln w="9525" cap="flat" cmpd="sng" algn="ctr">
          <a:solidFill>
            <a:schemeClr val="accent5">
              <a:shade val="90000"/>
              <a:hueOff val="129403"/>
              <a:satOff val="1194"/>
              <a:lumOff val="12343"/>
              <a:alphaOff val="0"/>
            </a:schemeClr>
          </a:solidFill>
          <a:prstDash val="solid"/>
        </a:ln>
        <a:effectLst/>
      </dsp:spPr>
      <dsp:style>
        <a:lnRef idx="1">
          <a:scrgbClr r="0" g="0" b="0"/>
        </a:lnRef>
        <a:fillRef idx="0">
          <a:scrgbClr r="0" g="0" b="0"/>
        </a:fillRef>
        <a:effectRef idx="0">
          <a:scrgbClr r="0" g="0" b="0"/>
        </a:effectRef>
        <a:fontRef idx="minor"/>
      </dsp:style>
    </dsp:sp>
    <dsp:sp modelId="{442B4351-CB13-45FB-A244-629474C879AF}">
      <dsp:nvSpPr>
        <dsp:cNvPr id="0" name=""/>
        <dsp:cNvSpPr/>
      </dsp:nvSpPr>
      <dsp:spPr>
        <a:xfrm>
          <a:off x="1068843" y="520536"/>
          <a:ext cx="743015" cy="482959"/>
        </a:xfrm>
        <a:prstGeom prst="roundRect">
          <a:avLst/>
        </a:prstGeom>
        <a:solidFill>
          <a:schemeClr val="accent5">
            <a:shade val="50000"/>
            <a:hueOff val="60654"/>
            <a:satOff val="7975"/>
            <a:lumOff val="1016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altLang="zh-CN" sz="2000" kern="1200" dirty="0" smtClean="0"/>
            <a:t>7</a:t>
          </a:r>
          <a:endParaRPr lang="zh-CN" altLang="en-US" sz="2000" kern="1200" dirty="0"/>
        </a:p>
      </dsp:txBody>
      <dsp:txXfrm>
        <a:off x="1068843" y="520536"/>
        <a:ext cx="743015" cy="482959"/>
      </dsp:txXfrm>
    </dsp:sp>
    <dsp:sp modelId="{2BA2E369-90EC-4B34-9723-456FD3EC1CF7}">
      <dsp:nvSpPr>
        <dsp:cNvPr id="0" name=""/>
        <dsp:cNvSpPr/>
      </dsp:nvSpPr>
      <dsp:spPr>
        <a:xfrm>
          <a:off x="1139254" y="242391"/>
          <a:ext cx="2760215" cy="2760215"/>
        </a:xfrm>
        <a:custGeom>
          <a:avLst/>
          <a:gdLst/>
          <a:ahLst/>
          <a:cxnLst/>
          <a:rect l="0" t="0" r="0" b="0"/>
          <a:pathLst>
            <a:path>
              <a:moveTo>
                <a:pt x="553317" y="275066"/>
              </a:moveTo>
              <a:arcTo wR="1380107" hR="1380107" stAng="13991772" swAng="1258507"/>
            </a:path>
          </a:pathLst>
        </a:custGeom>
        <a:noFill/>
        <a:ln w="9525" cap="flat" cmpd="sng" algn="ctr">
          <a:solidFill>
            <a:schemeClr val="accent5">
              <a:shade val="90000"/>
              <a:hueOff val="64702"/>
              <a:satOff val="597"/>
              <a:lumOff val="6172"/>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C2C691-24CC-4FF9-BDC1-D9496B999BC0}" type="datetimeFigureOut">
              <a:rPr lang="zh-CN" altLang="en-US" smtClean="0"/>
              <a:pPr/>
              <a:t>2021/4/16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A28936-F134-4907-BB9D-67D59A0D5D11}" type="slidenum">
              <a:rPr lang="zh-CN" altLang="en-US" smtClean="0"/>
              <a:pPr/>
              <a:t>‹#›</a:t>
            </a:fld>
            <a:endParaRPr lang="zh-CN" altLang="en-US"/>
          </a:p>
        </p:txBody>
      </p:sp>
    </p:spTree>
    <p:extLst>
      <p:ext uri="{BB962C8B-B14F-4D97-AF65-F5344CB8AC3E}">
        <p14:creationId xmlns="" xmlns:p14="http://schemas.microsoft.com/office/powerpoint/2010/main" val="9312837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Rot="1" noChangeAspect="1" noTextEdit="1"/>
          </p:cNvSpPr>
          <p:nvPr>
            <p:ph type="sldImg"/>
          </p:nvPr>
        </p:nvSpPr>
        <p:spPr bwMode="auto">
          <a:xfrm>
            <a:off x="95250" y="747713"/>
            <a:ext cx="6618288" cy="3724275"/>
          </a:xfrm>
          <a:noFill/>
          <a:ln>
            <a:solidFill>
              <a:srgbClr val="000000"/>
            </a:solidFill>
            <a:miter lim="800000"/>
            <a:headEnd/>
            <a:tailEnd/>
          </a:ln>
        </p:spPr>
      </p:sp>
      <p:sp>
        <p:nvSpPr>
          <p:cNvPr id="33794" name="Rectangle 3"/>
          <p:cNvSpPr>
            <a:spLocks noGrp="1"/>
          </p:cNvSpPr>
          <p:nvPr>
            <p:ph type="body" idx="1"/>
          </p:nvPr>
        </p:nvSpPr>
        <p:spPr/>
        <p:txBody>
          <a:bodyPr/>
          <a:lstStyle/>
          <a:p>
            <a:pPr eaLnBrk="1" hangingPunct="1"/>
            <a:endParaRPr lang="zh-CN" altLang="en-US" dirty="0" smtClean="0"/>
          </a:p>
        </p:txBody>
      </p:sp>
    </p:spTree>
    <p:extLst>
      <p:ext uri="{BB962C8B-B14F-4D97-AF65-F5344CB8AC3E}">
        <p14:creationId xmlns="" xmlns:p14="http://schemas.microsoft.com/office/powerpoint/2010/main" val="1580408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幻灯片图像占位符 1"/>
          <p:cNvSpPr>
            <a:spLocks noGrp="1" noRot="1" noChangeAspect="1" noTextEdit="1"/>
          </p:cNvSpPr>
          <p:nvPr>
            <p:ph type="sldImg"/>
          </p:nvPr>
        </p:nvSpPr>
        <p:spPr bwMode="auto">
          <a:xfrm>
            <a:off x="95250" y="747713"/>
            <a:ext cx="6618288" cy="3724275"/>
          </a:xfrm>
          <a:noFill/>
          <a:ln>
            <a:solidFill>
              <a:srgbClr val="000000"/>
            </a:solidFill>
            <a:miter lim="800000"/>
            <a:headEnd/>
            <a:tailEnd/>
          </a:ln>
        </p:spPr>
      </p:sp>
      <p:sp>
        <p:nvSpPr>
          <p:cNvPr id="18435" name="备注占位符 2"/>
          <p:cNvSpPr>
            <a:spLocks noGrp="1"/>
          </p:cNvSpPr>
          <p:nvPr>
            <p:ph type="body" idx="1"/>
          </p:nvPr>
        </p:nvSpPr>
        <p:spPr>
          <a:noFill/>
          <a:ln/>
        </p:spPr>
        <p:txBody>
          <a:bodyPr/>
          <a:lstStyle/>
          <a:p>
            <a:endParaRPr lang="zh-CN" altLang="en-US" smtClean="0"/>
          </a:p>
        </p:txBody>
      </p:sp>
      <p:sp>
        <p:nvSpPr>
          <p:cNvPr id="18436" name="灯片编号占位符 3"/>
          <p:cNvSpPr>
            <a:spLocks noGrp="1"/>
          </p:cNvSpPr>
          <p:nvPr>
            <p:ph type="sldNum" sz="quarter" idx="5"/>
          </p:nvPr>
        </p:nvSpPr>
        <p:spPr>
          <a:noFill/>
        </p:spPr>
        <p:txBody>
          <a:bodyPr/>
          <a:lstStyle/>
          <a:p>
            <a:pPr marL="0" marR="0" lvl="0" indent="0" algn="r" defTabSz="909638" rtl="0" eaLnBrk="1" fontAlgn="base" latinLnBrk="0" hangingPunct="1">
              <a:lnSpc>
                <a:spcPct val="100000"/>
              </a:lnSpc>
              <a:spcBef>
                <a:spcPct val="0"/>
              </a:spcBef>
              <a:spcAft>
                <a:spcPct val="0"/>
              </a:spcAft>
              <a:buClrTx/>
              <a:buSzTx/>
              <a:buFontTx/>
              <a:buNone/>
              <a:tabLst/>
              <a:defRPr/>
            </a:pPr>
            <a:fld id="{EA66BC88-4C8B-4EC4-8E92-8FB5651CB1A2}" type="slidenum">
              <a:rPr kumimoji="0" lang="zh-CN" altLang="en-US" sz="1200" b="0" i="0" u="none" strike="noStrike" kern="1200" cap="none" spc="0" normalizeH="0" baseline="0" noProof="0" smtClean="0">
                <a:ln>
                  <a:noFill/>
                </a:ln>
                <a:solidFill>
                  <a:prstClr val="black"/>
                </a:solidFill>
                <a:effectLst/>
                <a:uLnTx/>
                <a:uFillTx/>
                <a:latin typeface="Calibri" pitchFamily="34" charset="0"/>
                <a:ea typeface="宋体" charset="-122"/>
                <a:cs typeface="+mn-cs"/>
              </a:rPr>
              <a:pPr marL="0" marR="0" lvl="0" indent="0" algn="r" defTabSz="909638" rtl="0" eaLnBrk="1" fontAlgn="base" latinLnBrk="0" hangingPunct="1">
                <a:lnSpc>
                  <a:spcPct val="100000"/>
                </a:lnSpc>
                <a:spcBef>
                  <a:spcPct val="0"/>
                </a:spcBef>
                <a:spcAft>
                  <a:spcPct val="0"/>
                </a:spcAft>
                <a:buClrTx/>
                <a:buSzTx/>
                <a:buFontTx/>
                <a:buNone/>
                <a:tabLst/>
                <a:defRPr/>
              </a:pPr>
              <a:t>18</a:t>
            </a:fld>
            <a:endParaRPr kumimoji="0" lang="en-US" altLang="zh-CN" sz="1200" b="0" i="0" u="none" strike="noStrike" kern="1200" cap="none" spc="0" normalizeH="0" baseline="0" noProof="0" smtClean="0">
              <a:ln>
                <a:noFill/>
              </a:ln>
              <a:solidFill>
                <a:prstClr val="black"/>
              </a:solidFill>
              <a:effectLst/>
              <a:uLnTx/>
              <a:uFillTx/>
              <a:latin typeface="Calibri" pitchFamily="34" charset="0"/>
              <a:ea typeface="宋体" charset="-122"/>
              <a:cs typeface="+mn-cs"/>
            </a:endParaRPr>
          </a:p>
        </p:txBody>
      </p:sp>
    </p:spTree>
    <p:extLst>
      <p:ext uri="{BB962C8B-B14F-4D97-AF65-F5344CB8AC3E}">
        <p14:creationId xmlns="" xmlns:p14="http://schemas.microsoft.com/office/powerpoint/2010/main" val="14424726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pic>
        <p:nvPicPr>
          <p:cNvPr id="4" name="Picture 2" descr="模版_蓝_标题页"/>
          <p:cNvPicPr>
            <a:picLocks noChangeAspect="1" noChangeArrowheads="1"/>
          </p:cNvPicPr>
          <p:nvPr userDrawn="1"/>
        </p:nvPicPr>
        <p:blipFill>
          <a:blip r:embed="rId2" cstate="print"/>
          <a:srcRect/>
          <a:stretch>
            <a:fillRect/>
          </a:stretch>
        </p:blipFill>
        <p:spPr bwMode="auto">
          <a:xfrm>
            <a:off x="0" y="682230"/>
            <a:ext cx="9144000" cy="4461272"/>
          </a:xfrm>
          <a:prstGeom prst="rect">
            <a:avLst/>
          </a:prstGeom>
          <a:noFill/>
          <a:ln w="9525">
            <a:noFill/>
            <a:miter lim="800000"/>
            <a:headEnd/>
            <a:tailEnd/>
          </a:ln>
        </p:spPr>
      </p:pic>
      <p:sp>
        <p:nvSpPr>
          <p:cNvPr id="217091" name="Rectangle 3"/>
          <p:cNvSpPr>
            <a:spLocks noGrp="1" noChangeArrowheads="1"/>
          </p:cNvSpPr>
          <p:nvPr>
            <p:ph type="ctrTitle"/>
          </p:nvPr>
        </p:nvSpPr>
        <p:spPr>
          <a:xfrm>
            <a:off x="3995740" y="1437090"/>
            <a:ext cx="4102100" cy="1102519"/>
          </a:xfrm>
        </p:spPr>
        <p:txBody>
          <a:bodyPr/>
          <a:lstStyle>
            <a:lvl1pPr>
              <a:defRPr/>
            </a:lvl1pPr>
          </a:lstStyle>
          <a:p>
            <a:r>
              <a:rPr lang="zh-CN" altLang="en-US"/>
              <a:t>单击此处编辑母版标题样式</a:t>
            </a:r>
          </a:p>
        </p:txBody>
      </p:sp>
      <p:sp>
        <p:nvSpPr>
          <p:cNvPr id="217092" name="Rectangle 4"/>
          <p:cNvSpPr>
            <a:spLocks noGrp="1" noChangeArrowheads="1"/>
          </p:cNvSpPr>
          <p:nvPr>
            <p:ph type="subTitle" idx="1"/>
          </p:nvPr>
        </p:nvSpPr>
        <p:spPr>
          <a:xfrm>
            <a:off x="395288" y="4354121"/>
            <a:ext cx="6400800" cy="521494"/>
          </a:xfrm>
          <a:prstGeom prst="rect">
            <a:avLst/>
          </a:prstGeom>
        </p:spPr>
        <p:txBody>
          <a:bodyPr/>
          <a:lstStyle>
            <a:lvl1pPr marL="0" indent="0">
              <a:buFont typeface="Wingdings" pitchFamily="2" charset="2"/>
              <a:buNone/>
              <a:defRPr/>
            </a:lvl1pPr>
          </a:lstStyle>
          <a:p>
            <a:r>
              <a:rPr lang="zh-CN" altLang="en-US"/>
              <a:t>单击此处编辑母版副标题样式</a:t>
            </a:r>
          </a:p>
        </p:txBody>
      </p:sp>
    </p:spTree>
    <p:extLst>
      <p:ext uri="{BB962C8B-B14F-4D97-AF65-F5344CB8AC3E}">
        <p14:creationId xmlns="" xmlns:p14="http://schemas.microsoft.com/office/powerpoint/2010/main" val="121955080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395289" y="1005581"/>
            <a:ext cx="8424862" cy="3725968"/>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ADCE20D9-5F10-4781-8991-EB8C8F3D628C}"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5"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1766958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18288" y="238130"/>
            <a:ext cx="2057400" cy="433149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46088" y="238130"/>
            <a:ext cx="6019800" cy="4331494"/>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799458E9-DC25-431F-A558-AE38C3DEC610}"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5"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5608570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标题和图表">
    <p:spTree>
      <p:nvGrpSpPr>
        <p:cNvPr id="1" name=""/>
        <p:cNvGrpSpPr/>
        <p:nvPr/>
      </p:nvGrpSpPr>
      <p:grpSpPr>
        <a:xfrm>
          <a:off x="0" y="0"/>
          <a:ext cx="0" cy="0"/>
          <a:chOff x="0" y="0"/>
          <a:chExt cx="0" cy="0"/>
        </a:xfrm>
      </p:grpSpPr>
      <p:sp>
        <p:nvSpPr>
          <p:cNvPr id="2" name="标题 1"/>
          <p:cNvSpPr>
            <a:spLocks noGrp="1"/>
          </p:cNvSpPr>
          <p:nvPr>
            <p:ph type="title"/>
          </p:nvPr>
        </p:nvSpPr>
        <p:spPr>
          <a:xfrm>
            <a:off x="468317" y="238131"/>
            <a:ext cx="8135937" cy="431006"/>
          </a:xfrm>
        </p:spPr>
        <p:txBody>
          <a:bodyPr/>
          <a:lstStyle/>
          <a:p>
            <a:r>
              <a:rPr lang="zh-CN" altLang="en-US" smtClean="0"/>
              <a:t>单击此处编辑母版标题样式</a:t>
            </a:r>
            <a:endParaRPr lang="zh-CN" altLang="en-US"/>
          </a:p>
        </p:txBody>
      </p:sp>
      <p:sp>
        <p:nvSpPr>
          <p:cNvPr id="3" name="图表占位符 2"/>
          <p:cNvSpPr>
            <a:spLocks noGrp="1"/>
          </p:cNvSpPr>
          <p:nvPr>
            <p:ph type="chart" idx="1"/>
          </p:nvPr>
        </p:nvSpPr>
        <p:spPr>
          <a:xfrm>
            <a:off x="446088" y="844155"/>
            <a:ext cx="8229600" cy="3725465"/>
          </a:xfrm>
          <a:prstGeom prst="rect">
            <a:avLst/>
          </a:prstGeom>
        </p:spPr>
        <p:txBody>
          <a:bodyPr/>
          <a:lstStyle/>
          <a:p>
            <a:pPr lvl="0"/>
            <a:endParaRPr lang="zh-CN" altLang="en-US" noProof="0" smtClean="0"/>
          </a:p>
        </p:txBody>
      </p:sp>
      <p:sp>
        <p:nvSpPr>
          <p:cNvPr id="4"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A92E2382-61D3-4EC7-9DC4-7E248E9FC43A}"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5"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21010934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468317" y="238131"/>
            <a:ext cx="8135937" cy="431006"/>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446088" y="844155"/>
            <a:ext cx="8229600" cy="3725465"/>
          </a:xfrm>
          <a:prstGeom prst="rect">
            <a:avLst/>
          </a:prstGeom>
        </p:spPr>
        <p:txBody>
          <a:bodyPr/>
          <a:lstStyle/>
          <a:p>
            <a:pPr lvl="0"/>
            <a:endParaRPr lang="zh-CN" altLang="en-US" noProof="0" smtClean="0"/>
          </a:p>
        </p:txBody>
      </p:sp>
      <p:sp>
        <p:nvSpPr>
          <p:cNvPr id="4"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486D99FD-140B-4F0A-9751-2D492AE1A5B3}"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5"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1708965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标题，文本与两项内容">
    <p:spTree>
      <p:nvGrpSpPr>
        <p:cNvPr id="1" name=""/>
        <p:cNvGrpSpPr/>
        <p:nvPr/>
      </p:nvGrpSpPr>
      <p:grpSpPr>
        <a:xfrm>
          <a:off x="0" y="0"/>
          <a:ext cx="0" cy="0"/>
          <a:chOff x="0" y="0"/>
          <a:chExt cx="0" cy="0"/>
        </a:xfrm>
      </p:grpSpPr>
      <p:sp>
        <p:nvSpPr>
          <p:cNvPr id="2" name="标题 1"/>
          <p:cNvSpPr>
            <a:spLocks noGrp="1"/>
          </p:cNvSpPr>
          <p:nvPr>
            <p:ph type="title"/>
          </p:nvPr>
        </p:nvSpPr>
        <p:spPr>
          <a:xfrm>
            <a:off x="468317" y="238131"/>
            <a:ext cx="8135937" cy="431006"/>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46088" y="844155"/>
            <a:ext cx="4038600" cy="3725465"/>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quarter" idx="2"/>
          </p:nvPr>
        </p:nvSpPr>
        <p:spPr>
          <a:xfrm>
            <a:off x="4637088" y="844158"/>
            <a:ext cx="4038600" cy="1804988"/>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内容占位符 4"/>
          <p:cNvSpPr>
            <a:spLocks noGrp="1"/>
          </p:cNvSpPr>
          <p:nvPr>
            <p:ph sz="quarter" idx="3"/>
          </p:nvPr>
        </p:nvSpPr>
        <p:spPr>
          <a:xfrm>
            <a:off x="4637088" y="2763446"/>
            <a:ext cx="4038600" cy="1806178"/>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067D5A94-9722-44C1-B531-7D85E1158ECF}"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7"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15590900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68317" y="238131"/>
            <a:ext cx="8135937" cy="431006"/>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46088" y="844155"/>
            <a:ext cx="4038600" cy="3725465"/>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37088" y="844155"/>
            <a:ext cx="4038600" cy="3725465"/>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000F620A-47A9-4615-B452-89DBFBBB7D12}"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6"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1959991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AndTwoObj" preserve="1">
  <p:cSld name="标题，一项大型内容和两项小型内容">
    <p:spTree>
      <p:nvGrpSpPr>
        <p:cNvPr id="1" name=""/>
        <p:cNvGrpSpPr/>
        <p:nvPr/>
      </p:nvGrpSpPr>
      <p:grpSpPr>
        <a:xfrm>
          <a:off x="0" y="0"/>
          <a:ext cx="0" cy="0"/>
          <a:chOff x="0" y="0"/>
          <a:chExt cx="0" cy="0"/>
        </a:xfrm>
      </p:grpSpPr>
      <p:sp>
        <p:nvSpPr>
          <p:cNvPr id="2" name="标题 1"/>
          <p:cNvSpPr>
            <a:spLocks noGrp="1"/>
          </p:cNvSpPr>
          <p:nvPr>
            <p:ph type="title"/>
          </p:nvPr>
        </p:nvSpPr>
        <p:spPr>
          <a:xfrm>
            <a:off x="468315" y="238131"/>
            <a:ext cx="4824412" cy="389335"/>
          </a:xfrm>
        </p:spPr>
        <p:txBody>
          <a:bodyPr/>
          <a:lstStyle/>
          <a:p>
            <a:r>
              <a:rPr lang="zh-CN" altLang="en-US"/>
              <a:t>单击此处编辑母版标题样式</a:t>
            </a:r>
          </a:p>
        </p:txBody>
      </p:sp>
      <p:sp>
        <p:nvSpPr>
          <p:cNvPr id="3" name="内容占位符 2"/>
          <p:cNvSpPr>
            <a:spLocks noGrp="1"/>
          </p:cNvSpPr>
          <p:nvPr>
            <p:ph sz="half" idx="1"/>
          </p:nvPr>
        </p:nvSpPr>
        <p:spPr>
          <a:xfrm>
            <a:off x="395288" y="681043"/>
            <a:ext cx="4135437" cy="4050506"/>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quarter" idx="2"/>
          </p:nvPr>
        </p:nvSpPr>
        <p:spPr>
          <a:xfrm>
            <a:off x="4683131" y="681042"/>
            <a:ext cx="4137025" cy="1968104"/>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内容占位符 4"/>
          <p:cNvSpPr>
            <a:spLocks noGrp="1"/>
          </p:cNvSpPr>
          <p:nvPr>
            <p:ph sz="quarter" idx="3"/>
          </p:nvPr>
        </p:nvSpPr>
        <p:spPr>
          <a:xfrm>
            <a:off x="4683131" y="2763447"/>
            <a:ext cx="4137025" cy="1968103"/>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6E073B42-B97E-4F49-995B-7D7A320F1F11}"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7"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25460985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pic>
        <p:nvPicPr>
          <p:cNvPr id="4" name="Picture 2" descr="模版_蓝_标题页"/>
          <p:cNvPicPr>
            <a:picLocks noChangeAspect="1" noChangeArrowheads="1"/>
          </p:cNvPicPr>
          <p:nvPr userDrawn="1"/>
        </p:nvPicPr>
        <p:blipFill>
          <a:blip r:embed="rId2" cstate="print"/>
          <a:srcRect/>
          <a:stretch>
            <a:fillRect/>
          </a:stretch>
        </p:blipFill>
        <p:spPr bwMode="auto">
          <a:xfrm>
            <a:off x="0" y="682230"/>
            <a:ext cx="9144000" cy="4461272"/>
          </a:xfrm>
          <a:prstGeom prst="rect">
            <a:avLst/>
          </a:prstGeom>
          <a:noFill/>
          <a:ln w="9525">
            <a:noFill/>
            <a:miter lim="800000"/>
            <a:headEnd/>
            <a:tailEnd/>
          </a:ln>
        </p:spPr>
      </p:pic>
      <p:sp>
        <p:nvSpPr>
          <p:cNvPr id="217091" name="Rectangle 3"/>
          <p:cNvSpPr>
            <a:spLocks noGrp="1" noChangeArrowheads="1"/>
          </p:cNvSpPr>
          <p:nvPr>
            <p:ph type="ctrTitle"/>
          </p:nvPr>
        </p:nvSpPr>
        <p:spPr>
          <a:xfrm>
            <a:off x="3995740" y="1437090"/>
            <a:ext cx="4102100" cy="1102519"/>
          </a:xfrm>
        </p:spPr>
        <p:txBody>
          <a:bodyPr/>
          <a:lstStyle>
            <a:lvl1pPr>
              <a:defRPr/>
            </a:lvl1pPr>
          </a:lstStyle>
          <a:p>
            <a:r>
              <a:rPr lang="zh-CN" altLang="en-US"/>
              <a:t>单击此处编辑母版标题样式</a:t>
            </a:r>
          </a:p>
        </p:txBody>
      </p:sp>
      <p:sp>
        <p:nvSpPr>
          <p:cNvPr id="217092" name="Rectangle 4"/>
          <p:cNvSpPr>
            <a:spLocks noGrp="1" noChangeArrowheads="1"/>
          </p:cNvSpPr>
          <p:nvPr>
            <p:ph type="subTitle" idx="1"/>
          </p:nvPr>
        </p:nvSpPr>
        <p:spPr>
          <a:xfrm>
            <a:off x="395288" y="4354121"/>
            <a:ext cx="6400800" cy="521494"/>
          </a:xfrm>
          <a:prstGeom prst="rect">
            <a:avLst/>
          </a:prstGeom>
        </p:spPr>
        <p:txBody>
          <a:bodyPr/>
          <a:lstStyle>
            <a:lvl1pPr marL="0" indent="0">
              <a:buFont typeface="Wingdings" pitchFamily="2" charset="2"/>
              <a:buNone/>
              <a:defRPr/>
            </a:lvl1pPr>
          </a:lstStyle>
          <a:p>
            <a:r>
              <a:rPr lang="zh-CN" altLang="en-US"/>
              <a:t>单击此处编辑母版副标题样式</a:t>
            </a:r>
          </a:p>
        </p:txBody>
      </p:sp>
    </p:spTree>
    <p:extLst>
      <p:ext uri="{BB962C8B-B14F-4D97-AF65-F5344CB8AC3E}">
        <p14:creationId xmlns="" xmlns:p14="http://schemas.microsoft.com/office/powerpoint/2010/main" val="302119610"/>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351270" y="222120"/>
            <a:ext cx="4824412" cy="162018"/>
          </a:xfr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395289" y="1059587"/>
            <a:ext cx="8424862" cy="3671962"/>
          </a:xfrm>
          <a:prstGeom prst="rect">
            <a:avLst/>
          </a:prstGeom>
        </p:spPr>
        <p:txBody>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Rectangle 5"/>
          <p:cNvSpPr>
            <a:spLocks noGrp="1" noChangeArrowheads="1"/>
          </p:cNvSpPr>
          <p:nvPr>
            <p:ph type="dt" sz="half" idx="10"/>
          </p:nvPr>
        </p:nvSpPr>
        <p:spPr/>
        <p:txBody>
          <a:bodyPr/>
          <a:lstStyle>
            <a:lvl1pPr>
              <a:defRPr/>
            </a:lvl1pPr>
          </a:lstStyle>
          <a:p>
            <a:pPr fontAlgn="base">
              <a:spcBef>
                <a:spcPct val="0"/>
              </a:spcBef>
              <a:spcAft>
                <a:spcPct val="0"/>
              </a:spcAft>
              <a:defRPr/>
            </a:pPr>
            <a:fld id="{F5DE1D22-F80D-47A9-9F68-2AC16C0CB9F0}"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5" name="Rectangle 6"/>
          <p:cNvSpPr>
            <a:spLocks noGrp="1" noChangeArrowheads="1"/>
          </p:cNvSpPr>
          <p:nvPr>
            <p:ph type="ftr" sz="quarter" idx="11"/>
          </p:nvPr>
        </p:nvSpPr>
        <p:spPr>
          <a:xfrm>
            <a:off x="179388" y="4839897"/>
            <a:ext cx="431800" cy="215503"/>
          </a:xfrm>
        </p:spPr>
        <p:txBody>
          <a:bodyPr/>
          <a:lstStyle>
            <a:lvl1pPr>
              <a:defRPr sz="1100"/>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11216606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81"/>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a:prstGeom prst="rect">
            <a:avLst/>
          </a:prstGeo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zh-CN" altLang="en-US" smtClean="0"/>
              <a:t>单击此处编辑母版文本样式</a:t>
            </a:r>
          </a:p>
        </p:txBody>
      </p:sp>
      <p:sp>
        <p:nvSpPr>
          <p:cNvPr id="4"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AEEBB008-02E3-4174-BCF5-4D3288AD40B6}"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5"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3736364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351270" y="222120"/>
            <a:ext cx="4824412" cy="162018"/>
          </a:xfr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395289" y="1059587"/>
            <a:ext cx="8424862" cy="3671962"/>
          </a:xfrm>
          <a:prstGeom prst="rect">
            <a:avLst/>
          </a:prstGeom>
        </p:spPr>
        <p:txBody>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Rectangle 5"/>
          <p:cNvSpPr>
            <a:spLocks noGrp="1" noChangeArrowheads="1"/>
          </p:cNvSpPr>
          <p:nvPr>
            <p:ph type="dt" sz="half" idx="10"/>
          </p:nvPr>
        </p:nvSpPr>
        <p:spPr/>
        <p:txBody>
          <a:bodyPr/>
          <a:lstStyle>
            <a:lvl1pPr>
              <a:defRPr/>
            </a:lvl1pPr>
          </a:lstStyle>
          <a:p>
            <a:pPr fontAlgn="base">
              <a:spcBef>
                <a:spcPct val="0"/>
              </a:spcBef>
              <a:spcAft>
                <a:spcPct val="0"/>
              </a:spcAft>
              <a:defRPr/>
            </a:pPr>
            <a:fld id="{F5DE1D22-F80D-47A9-9F68-2AC16C0CB9F0}"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5" name="Rectangle 6"/>
          <p:cNvSpPr>
            <a:spLocks noGrp="1" noChangeArrowheads="1"/>
          </p:cNvSpPr>
          <p:nvPr>
            <p:ph type="ftr" sz="quarter" idx="11"/>
          </p:nvPr>
        </p:nvSpPr>
        <p:spPr>
          <a:xfrm>
            <a:off x="179388" y="4839897"/>
            <a:ext cx="431800" cy="215503"/>
          </a:xfrm>
        </p:spPr>
        <p:txBody>
          <a:bodyPr/>
          <a:lstStyle>
            <a:lvl1pPr>
              <a:defRPr sz="1100"/>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21526397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46088" y="844155"/>
            <a:ext cx="4038600" cy="372546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37088" y="844155"/>
            <a:ext cx="4038600" cy="372546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77E947FB-1729-463E-866D-59C4B8F3EC75}"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6"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35774017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8"/>
            <a:ext cx="8229600" cy="85725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8"/>
            <a:ext cx="4040188" cy="479822"/>
          </a:xfrm>
          <a:prstGeom prst="rect">
            <a:avLst/>
          </a:prstGeo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31" y="1151338"/>
            <a:ext cx="4041775" cy="479822"/>
          </a:xfrm>
          <a:prstGeom prst="rect">
            <a:avLst/>
          </a:prstGeo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31" y="1631156"/>
            <a:ext cx="4041775"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F409966E-1240-41A2-B304-76F388C036A5}"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8"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24812440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15" name="标题 14"/>
          <p:cNvSpPr>
            <a:spLocks noGrp="1"/>
          </p:cNvSpPr>
          <p:nvPr>
            <p:ph type="title"/>
          </p:nvPr>
        </p:nvSpPr>
        <p:spPr/>
        <p:txBody>
          <a:bodyPr/>
          <a:lstStyle/>
          <a:p>
            <a:r>
              <a:rPr lang="zh-CN" altLang="en-US" smtClean="0"/>
              <a:t>单击此处编辑母版标题样式</a:t>
            </a:r>
            <a:endParaRPr lang="zh-CN" altLang="en-US"/>
          </a:p>
        </p:txBody>
      </p:sp>
      <p:sp>
        <p:nvSpPr>
          <p:cNvPr id="3"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A8900197-95DD-45C7-B4DF-F3610CE97D86}"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4"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10530761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043633CC-F745-47CF-AF54-EE9BC317F006}"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3"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12064472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2" y="204792"/>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94"/>
            <a:ext cx="5111750"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2" y="1076328"/>
            <a:ext cx="3008313" cy="3518297"/>
          </a:xfrm>
          <a:prstGeom prst="rect">
            <a:avLst/>
          </a:prstGeo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zh-CN" altLang="en-US" smtClean="0"/>
              <a:t>单击此处编辑母版文本样式</a:t>
            </a:r>
          </a:p>
        </p:txBody>
      </p:sp>
      <p:sp>
        <p:nvSpPr>
          <p:cNvPr id="5"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67A7E05C-F2D8-4F80-8895-CA375C2C9FF1}"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6"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2143929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5"/>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a:prstGeom prst="rect">
            <a:avLst/>
          </a:prstGeo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4025509"/>
            <a:ext cx="5486400" cy="603647"/>
          </a:xfrm>
          <a:prstGeom prst="rect">
            <a:avLst/>
          </a:prstGeo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zh-CN" altLang="en-US" smtClean="0"/>
              <a:t>单击此处编辑母版文本样式</a:t>
            </a:r>
          </a:p>
        </p:txBody>
      </p:sp>
      <p:sp>
        <p:nvSpPr>
          <p:cNvPr id="5"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25F35215-C3D3-4176-AA14-CC7D6E3044DC}"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6"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43155385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395289" y="1005581"/>
            <a:ext cx="8424862" cy="3725968"/>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ADCE20D9-5F10-4781-8991-EB8C8F3D628C}"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5"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48305766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18288" y="238130"/>
            <a:ext cx="2057400" cy="433149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46088" y="238130"/>
            <a:ext cx="6019800" cy="4331494"/>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799458E9-DC25-431F-A558-AE38C3DEC610}"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5"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315768925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chart" preserve="1">
  <p:cSld name="标题和图表">
    <p:spTree>
      <p:nvGrpSpPr>
        <p:cNvPr id="1" name=""/>
        <p:cNvGrpSpPr/>
        <p:nvPr/>
      </p:nvGrpSpPr>
      <p:grpSpPr>
        <a:xfrm>
          <a:off x="0" y="0"/>
          <a:ext cx="0" cy="0"/>
          <a:chOff x="0" y="0"/>
          <a:chExt cx="0" cy="0"/>
        </a:xfrm>
      </p:grpSpPr>
      <p:sp>
        <p:nvSpPr>
          <p:cNvPr id="2" name="标题 1"/>
          <p:cNvSpPr>
            <a:spLocks noGrp="1"/>
          </p:cNvSpPr>
          <p:nvPr>
            <p:ph type="title"/>
          </p:nvPr>
        </p:nvSpPr>
        <p:spPr>
          <a:xfrm>
            <a:off x="468317" y="238131"/>
            <a:ext cx="8135937" cy="431006"/>
          </a:xfrm>
        </p:spPr>
        <p:txBody>
          <a:bodyPr/>
          <a:lstStyle/>
          <a:p>
            <a:r>
              <a:rPr lang="zh-CN" altLang="en-US" smtClean="0"/>
              <a:t>单击此处编辑母版标题样式</a:t>
            </a:r>
            <a:endParaRPr lang="zh-CN" altLang="en-US"/>
          </a:p>
        </p:txBody>
      </p:sp>
      <p:sp>
        <p:nvSpPr>
          <p:cNvPr id="3" name="图表占位符 2"/>
          <p:cNvSpPr>
            <a:spLocks noGrp="1"/>
          </p:cNvSpPr>
          <p:nvPr>
            <p:ph type="chart" idx="1"/>
          </p:nvPr>
        </p:nvSpPr>
        <p:spPr>
          <a:xfrm>
            <a:off x="446088" y="844155"/>
            <a:ext cx="8229600" cy="3725465"/>
          </a:xfrm>
          <a:prstGeom prst="rect">
            <a:avLst/>
          </a:prstGeom>
        </p:spPr>
        <p:txBody>
          <a:bodyPr/>
          <a:lstStyle/>
          <a:p>
            <a:pPr lvl="0"/>
            <a:endParaRPr lang="zh-CN" altLang="en-US" noProof="0" smtClean="0"/>
          </a:p>
        </p:txBody>
      </p:sp>
      <p:sp>
        <p:nvSpPr>
          <p:cNvPr id="4"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A92E2382-61D3-4EC7-9DC4-7E248E9FC43A}"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5"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645496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468317" y="238131"/>
            <a:ext cx="8135937" cy="431006"/>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446088" y="844155"/>
            <a:ext cx="8229600" cy="3725465"/>
          </a:xfrm>
          <a:prstGeom prst="rect">
            <a:avLst/>
          </a:prstGeom>
        </p:spPr>
        <p:txBody>
          <a:bodyPr/>
          <a:lstStyle/>
          <a:p>
            <a:pPr lvl="0"/>
            <a:endParaRPr lang="zh-CN" altLang="en-US" noProof="0" smtClean="0"/>
          </a:p>
        </p:txBody>
      </p:sp>
      <p:sp>
        <p:nvSpPr>
          <p:cNvPr id="4"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486D99FD-140B-4F0A-9751-2D492AE1A5B3}"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5"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4048743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81"/>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a:prstGeom prst="rect">
            <a:avLst/>
          </a:prstGeo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zh-CN" altLang="en-US" smtClean="0"/>
              <a:t>单击此处编辑母版文本样式</a:t>
            </a:r>
          </a:p>
        </p:txBody>
      </p:sp>
      <p:sp>
        <p:nvSpPr>
          <p:cNvPr id="4"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AEEBB008-02E3-4174-BCF5-4D3288AD40B6}"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5"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379295295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xAndTwoObj" preserve="1">
  <p:cSld name="标题，文本与两项内容">
    <p:spTree>
      <p:nvGrpSpPr>
        <p:cNvPr id="1" name=""/>
        <p:cNvGrpSpPr/>
        <p:nvPr/>
      </p:nvGrpSpPr>
      <p:grpSpPr>
        <a:xfrm>
          <a:off x="0" y="0"/>
          <a:ext cx="0" cy="0"/>
          <a:chOff x="0" y="0"/>
          <a:chExt cx="0" cy="0"/>
        </a:xfrm>
      </p:grpSpPr>
      <p:sp>
        <p:nvSpPr>
          <p:cNvPr id="2" name="标题 1"/>
          <p:cNvSpPr>
            <a:spLocks noGrp="1"/>
          </p:cNvSpPr>
          <p:nvPr>
            <p:ph type="title"/>
          </p:nvPr>
        </p:nvSpPr>
        <p:spPr>
          <a:xfrm>
            <a:off x="468317" y="238131"/>
            <a:ext cx="8135937" cy="431006"/>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46088" y="844155"/>
            <a:ext cx="4038600" cy="3725465"/>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quarter" idx="2"/>
          </p:nvPr>
        </p:nvSpPr>
        <p:spPr>
          <a:xfrm>
            <a:off x="4637088" y="844158"/>
            <a:ext cx="4038600" cy="1804988"/>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内容占位符 4"/>
          <p:cNvSpPr>
            <a:spLocks noGrp="1"/>
          </p:cNvSpPr>
          <p:nvPr>
            <p:ph sz="quarter" idx="3"/>
          </p:nvPr>
        </p:nvSpPr>
        <p:spPr>
          <a:xfrm>
            <a:off x="4637088" y="2763446"/>
            <a:ext cx="4038600" cy="1806178"/>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067D5A94-9722-44C1-B531-7D85E1158ECF}"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7"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296637350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68317" y="238131"/>
            <a:ext cx="8135937" cy="431006"/>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46088" y="844155"/>
            <a:ext cx="4038600" cy="3725465"/>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37088" y="844155"/>
            <a:ext cx="4038600" cy="3725465"/>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000F620A-47A9-4615-B452-89DBFBBB7D12}"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6"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40107556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标题，一项大型内容和两项小型内容">
    <p:spTree>
      <p:nvGrpSpPr>
        <p:cNvPr id="1" name=""/>
        <p:cNvGrpSpPr/>
        <p:nvPr/>
      </p:nvGrpSpPr>
      <p:grpSpPr>
        <a:xfrm>
          <a:off x="0" y="0"/>
          <a:ext cx="0" cy="0"/>
          <a:chOff x="0" y="0"/>
          <a:chExt cx="0" cy="0"/>
        </a:xfrm>
      </p:grpSpPr>
      <p:sp>
        <p:nvSpPr>
          <p:cNvPr id="2" name="标题 1"/>
          <p:cNvSpPr>
            <a:spLocks noGrp="1"/>
          </p:cNvSpPr>
          <p:nvPr>
            <p:ph type="title"/>
          </p:nvPr>
        </p:nvSpPr>
        <p:spPr>
          <a:xfrm>
            <a:off x="468315" y="238131"/>
            <a:ext cx="4824412" cy="389335"/>
          </a:xfrm>
        </p:spPr>
        <p:txBody>
          <a:bodyPr/>
          <a:lstStyle/>
          <a:p>
            <a:r>
              <a:rPr lang="zh-CN" altLang="en-US"/>
              <a:t>单击此处编辑母版标题样式</a:t>
            </a:r>
          </a:p>
        </p:txBody>
      </p:sp>
      <p:sp>
        <p:nvSpPr>
          <p:cNvPr id="3" name="内容占位符 2"/>
          <p:cNvSpPr>
            <a:spLocks noGrp="1"/>
          </p:cNvSpPr>
          <p:nvPr>
            <p:ph sz="half" idx="1"/>
          </p:nvPr>
        </p:nvSpPr>
        <p:spPr>
          <a:xfrm>
            <a:off x="395288" y="681043"/>
            <a:ext cx="4135437" cy="4050506"/>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quarter" idx="2"/>
          </p:nvPr>
        </p:nvSpPr>
        <p:spPr>
          <a:xfrm>
            <a:off x="4683131" y="681042"/>
            <a:ext cx="4137025" cy="1968104"/>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内容占位符 4"/>
          <p:cNvSpPr>
            <a:spLocks noGrp="1"/>
          </p:cNvSpPr>
          <p:nvPr>
            <p:ph sz="quarter" idx="3"/>
          </p:nvPr>
        </p:nvSpPr>
        <p:spPr>
          <a:xfrm>
            <a:off x="4683131" y="2763447"/>
            <a:ext cx="4137025" cy="1968103"/>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6E073B42-B97E-4F49-995B-7D7A320F1F11}"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7"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352921074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23"/>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lvl1pPr>
            <a:lvl2pPr marL="457189" indent="0" algn="ctr">
              <a:buNone/>
              <a:defRPr/>
            </a:lvl2pPr>
            <a:lvl3pPr marL="914377" indent="0" algn="ctr">
              <a:buNone/>
              <a:defRPr/>
            </a:lvl3pPr>
            <a:lvl4pPr marL="1371566" indent="0" algn="ctr">
              <a:buNone/>
              <a:defRPr/>
            </a:lvl4pPr>
            <a:lvl5pPr marL="1828754" indent="0" algn="ctr">
              <a:buNone/>
              <a:defRPr/>
            </a:lvl5pPr>
            <a:lvl6pPr marL="2285943" indent="0" algn="ctr">
              <a:buNone/>
              <a:defRPr/>
            </a:lvl6pPr>
            <a:lvl7pPr marL="2743131" indent="0" algn="ctr">
              <a:buNone/>
              <a:defRPr/>
            </a:lvl7pPr>
            <a:lvl8pPr marL="3200320" indent="0" algn="ctr">
              <a:buNone/>
              <a:defRPr/>
            </a:lvl8pPr>
            <a:lvl9pPr marL="3657509" indent="0" algn="ctr">
              <a:buNone/>
              <a:defRPr/>
            </a:lvl9pPr>
          </a:lstStyle>
          <a:p>
            <a:r>
              <a:rPr lang="zh-CN" altLang="en-US" smtClean="0"/>
              <a:t>单击此处编辑母版副标题样式</a:t>
            </a:r>
            <a:endParaRPr lang="zh-CN" altLang="en-US"/>
          </a:p>
        </p:txBody>
      </p:sp>
    </p:spTree>
    <p:extLst>
      <p:ext uri="{BB962C8B-B14F-4D97-AF65-F5344CB8AC3E}">
        <p14:creationId xmlns="" xmlns:p14="http://schemas.microsoft.com/office/powerpoint/2010/main" val="315892279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 xmlns:p14="http://schemas.microsoft.com/office/powerpoint/2010/main" val="263985406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9"/>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zh-CN" altLang="en-US" smtClean="0"/>
              <a:t>单击此处编辑母版文本样式</a:t>
            </a:r>
          </a:p>
        </p:txBody>
      </p:sp>
    </p:spTree>
    <p:extLst>
      <p:ext uri="{BB962C8B-B14F-4D97-AF65-F5344CB8AC3E}">
        <p14:creationId xmlns="" xmlns:p14="http://schemas.microsoft.com/office/powerpoint/2010/main" val="304493523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528638" y="3436148"/>
            <a:ext cx="1549400" cy="11584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2230438" y="3436148"/>
            <a:ext cx="1549400" cy="11584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 xmlns:p14="http://schemas.microsoft.com/office/powerpoint/2010/main" val="43781796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8"/>
            <a:ext cx="8229600" cy="85725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8"/>
            <a:ext cx="4040188" cy="47982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30" y="1151338"/>
            <a:ext cx="4041775" cy="47982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 xmlns:p14="http://schemas.microsoft.com/office/powerpoint/2010/main" val="249116536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extLst>
      <p:ext uri="{BB962C8B-B14F-4D97-AF65-F5344CB8AC3E}">
        <p14:creationId xmlns="" xmlns:p14="http://schemas.microsoft.com/office/powerpoint/2010/main" val="248598138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069199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46088" y="844155"/>
            <a:ext cx="4038600" cy="372546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37088" y="844155"/>
            <a:ext cx="4038600" cy="372546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77E947FB-1729-463E-866D-59C4B8F3EC75}"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6"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354381272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2" y="204790"/>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92"/>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2" y="1076328"/>
            <a:ext cx="3008313" cy="3518297"/>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zh-CN" altLang="en-US" smtClean="0"/>
              <a:t>单击此处编辑母版文本样式</a:t>
            </a:r>
          </a:p>
        </p:txBody>
      </p:sp>
    </p:spTree>
    <p:extLst>
      <p:ext uri="{BB962C8B-B14F-4D97-AF65-F5344CB8AC3E}">
        <p14:creationId xmlns="" xmlns:p14="http://schemas.microsoft.com/office/powerpoint/2010/main" val="355495970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4"/>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4025507"/>
            <a:ext cx="5486400" cy="603647"/>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zh-CN" altLang="en-US" smtClean="0"/>
              <a:t>单击此处编辑母版文本样式</a:t>
            </a:r>
          </a:p>
        </p:txBody>
      </p:sp>
    </p:spTree>
    <p:extLst>
      <p:ext uri="{BB962C8B-B14F-4D97-AF65-F5344CB8AC3E}">
        <p14:creationId xmlns="" xmlns:p14="http://schemas.microsoft.com/office/powerpoint/2010/main" val="328607373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 xmlns:p14="http://schemas.microsoft.com/office/powerpoint/2010/main" val="356914697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5353051" y="1869281"/>
            <a:ext cx="1606550" cy="2725341"/>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528639" y="1869281"/>
            <a:ext cx="4672012" cy="2725341"/>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 xmlns:p14="http://schemas.microsoft.com/office/powerpoint/2010/main" val="371990644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pic>
        <p:nvPicPr>
          <p:cNvPr id="4" name="Picture 2" descr="模版_蓝_标题页"/>
          <p:cNvPicPr>
            <a:picLocks noChangeAspect="1" noChangeArrowheads="1"/>
          </p:cNvPicPr>
          <p:nvPr userDrawn="1"/>
        </p:nvPicPr>
        <p:blipFill>
          <a:blip r:embed="rId2" cstate="print"/>
          <a:srcRect/>
          <a:stretch>
            <a:fillRect/>
          </a:stretch>
        </p:blipFill>
        <p:spPr bwMode="auto">
          <a:xfrm>
            <a:off x="0" y="682230"/>
            <a:ext cx="9144000" cy="4461272"/>
          </a:xfrm>
          <a:prstGeom prst="rect">
            <a:avLst/>
          </a:prstGeom>
          <a:noFill/>
          <a:ln w="9525">
            <a:noFill/>
            <a:miter lim="800000"/>
            <a:headEnd/>
            <a:tailEnd/>
          </a:ln>
        </p:spPr>
      </p:pic>
      <p:sp>
        <p:nvSpPr>
          <p:cNvPr id="217091" name="Rectangle 3"/>
          <p:cNvSpPr>
            <a:spLocks noGrp="1" noChangeArrowheads="1"/>
          </p:cNvSpPr>
          <p:nvPr>
            <p:ph type="ctrTitle"/>
          </p:nvPr>
        </p:nvSpPr>
        <p:spPr>
          <a:xfrm>
            <a:off x="3995740" y="1437089"/>
            <a:ext cx="4102100" cy="1102519"/>
          </a:xfrm>
        </p:spPr>
        <p:txBody>
          <a:bodyPr/>
          <a:lstStyle>
            <a:lvl1pPr>
              <a:defRPr/>
            </a:lvl1pPr>
          </a:lstStyle>
          <a:p>
            <a:r>
              <a:rPr lang="zh-CN" altLang="en-US"/>
              <a:t>单击此处编辑母版标题样式</a:t>
            </a:r>
          </a:p>
        </p:txBody>
      </p:sp>
      <p:sp>
        <p:nvSpPr>
          <p:cNvPr id="217092" name="Rectangle 4"/>
          <p:cNvSpPr>
            <a:spLocks noGrp="1" noChangeArrowheads="1"/>
          </p:cNvSpPr>
          <p:nvPr>
            <p:ph type="subTitle" idx="1"/>
          </p:nvPr>
        </p:nvSpPr>
        <p:spPr>
          <a:xfrm>
            <a:off x="395288" y="4354119"/>
            <a:ext cx="6400800" cy="521494"/>
          </a:xfrm>
          <a:prstGeom prst="rect">
            <a:avLst/>
          </a:prstGeom>
        </p:spPr>
        <p:txBody>
          <a:bodyPr/>
          <a:lstStyle>
            <a:lvl1pPr marL="0" indent="0">
              <a:buFont typeface="Wingdings" pitchFamily="2" charset="2"/>
              <a:buNone/>
              <a:defRPr/>
            </a:lvl1pPr>
          </a:lstStyle>
          <a:p>
            <a:r>
              <a:rPr lang="zh-CN" altLang="en-US"/>
              <a:t>单击此处编辑母版副标题样式</a:t>
            </a:r>
          </a:p>
        </p:txBody>
      </p:sp>
    </p:spTree>
    <p:extLst>
      <p:ext uri="{BB962C8B-B14F-4D97-AF65-F5344CB8AC3E}">
        <p14:creationId xmlns="" xmlns:p14="http://schemas.microsoft.com/office/powerpoint/2010/main" val="2074639567"/>
      </p:ext>
    </p:extLst>
  </p:cSld>
  <p:clrMapOvr>
    <a:overrideClrMapping bg1="lt1" tx1="dk1" bg2="lt2" tx2="dk2" accent1="accent1" accent2="accent2" accent3="accent3" accent4="accent4" accent5="accent5" accent6="accent6" hlink="hlink" folHlink="folHlink"/>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351270" y="222120"/>
            <a:ext cx="4824412" cy="162018"/>
          </a:xfr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395289" y="1059585"/>
            <a:ext cx="8424862" cy="3671962"/>
          </a:xfrm>
          <a:prstGeom prst="rect">
            <a:avLst/>
          </a:prstGeom>
        </p:spPr>
        <p:txBody>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Rectangle 5"/>
          <p:cNvSpPr>
            <a:spLocks noGrp="1" noChangeArrowheads="1"/>
          </p:cNvSpPr>
          <p:nvPr>
            <p:ph type="dt" sz="half" idx="10"/>
          </p:nvPr>
        </p:nvSpPr>
        <p:spPr/>
        <p:txBody>
          <a:bodyPr/>
          <a:lstStyle>
            <a:lvl1pPr>
              <a:defRPr/>
            </a:lvl1pPr>
          </a:lstStyle>
          <a:p>
            <a:pPr fontAlgn="base">
              <a:spcBef>
                <a:spcPct val="0"/>
              </a:spcBef>
              <a:spcAft>
                <a:spcPct val="0"/>
              </a:spcAft>
              <a:defRPr/>
            </a:pPr>
            <a:fld id="{F5DE1D22-F80D-47A9-9F68-2AC16C0CB9F0}"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5" name="Rectangle 6"/>
          <p:cNvSpPr>
            <a:spLocks noGrp="1" noChangeArrowheads="1"/>
          </p:cNvSpPr>
          <p:nvPr>
            <p:ph type="ftr" sz="quarter" idx="11"/>
          </p:nvPr>
        </p:nvSpPr>
        <p:spPr>
          <a:xfrm>
            <a:off x="179388" y="4839895"/>
            <a:ext cx="431800" cy="215503"/>
          </a:xfrm>
        </p:spPr>
        <p:txBody>
          <a:bodyPr/>
          <a:lstStyle>
            <a:lvl1pPr>
              <a:defRPr sz="1100"/>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364792515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9"/>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a:prstGeom prst="rect">
            <a:avLst/>
          </a:prstGeo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zh-CN" altLang="en-US" smtClean="0"/>
              <a:t>单击此处编辑母版文本样式</a:t>
            </a:r>
          </a:p>
        </p:txBody>
      </p:sp>
      <p:sp>
        <p:nvSpPr>
          <p:cNvPr id="4"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AEEBB008-02E3-4174-BCF5-4D3288AD40B6}"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5"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13837545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46088" y="844155"/>
            <a:ext cx="4038600" cy="372546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37088" y="844155"/>
            <a:ext cx="4038600" cy="372546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77E947FB-1729-463E-866D-59C4B8F3EC75}"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6"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306978824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8"/>
            <a:ext cx="8229600" cy="85725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8"/>
            <a:ext cx="4040188" cy="479822"/>
          </a:xfrm>
          <a:prstGeom prst="rect">
            <a:avLst/>
          </a:prstGeo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30" y="1151338"/>
            <a:ext cx="4041775" cy="479822"/>
          </a:xfrm>
          <a:prstGeom prst="rect">
            <a:avLst/>
          </a:prstGeo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30" y="1631156"/>
            <a:ext cx="4041775"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F409966E-1240-41A2-B304-76F388C036A5}"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8"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252342358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15" name="标题 14"/>
          <p:cNvSpPr>
            <a:spLocks noGrp="1"/>
          </p:cNvSpPr>
          <p:nvPr>
            <p:ph type="title"/>
          </p:nvPr>
        </p:nvSpPr>
        <p:spPr/>
        <p:txBody>
          <a:bodyPr/>
          <a:lstStyle/>
          <a:p>
            <a:r>
              <a:rPr lang="zh-CN" altLang="en-US" smtClean="0"/>
              <a:t>单击此处编辑母版标题样式</a:t>
            </a:r>
            <a:endParaRPr lang="zh-CN" altLang="en-US"/>
          </a:p>
        </p:txBody>
      </p:sp>
      <p:sp>
        <p:nvSpPr>
          <p:cNvPr id="3"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A8900197-95DD-45C7-B4DF-F3610CE97D86}"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4"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3373163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8"/>
            <a:ext cx="8229600" cy="85725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8"/>
            <a:ext cx="4040188" cy="479822"/>
          </a:xfrm>
          <a:prstGeom prst="rect">
            <a:avLst/>
          </a:prstGeo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31" y="1151338"/>
            <a:ext cx="4041775" cy="479822"/>
          </a:xfrm>
          <a:prstGeom prst="rect">
            <a:avLst/>
          </a:prstGeo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31" y="1631156"/>
            <a:ext cx="4041775"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F409966E-1240-41A2-B304-76F388C036A5}"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8"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211005171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043633CC-F745-47CF-AF54-EE9BC317F006}"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3"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422404743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2" y="204790"/>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92"/>
            <a:ext cx="5111750"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2" y="1076328"/>
            <a:ext cx="3008313" cy="3518297"/>
          </a:xfrm>
          <a:prstGeom prst="rect">
            <a:avLst/>
          </a:prstGeo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zh-CN" altLang="en-US" smtClean="0"/>
              <a:t>单击此处编辑母版文本样式</a:t>
            </a:r>
          </a:p>
        </p:txBody>
      </p:sp>
      <p:sp>
        <p:nvSpPr>
          <p:cNvPr id="5"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67A7E05C-F2D8-4F80-8895-CA375C2C9FF1}"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6"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373274291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4"/>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a:prstGeom prst="rect">
            <a:avLst/>
          </a:prstGeo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4025507"/>
            <a:ext cx="5486400" cy="603647"/>
          </a:xfrm>
          <a:prstGeom prst="rect">
            <a:avLst/>
          </a:prstGeo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zh-CN" altLang="en-US" smtClean="0"/>
              <a:t>单击此处编辑母版文本样式</a:t>
            </a:r>
          </a:p>
        </p:txBody>
      </p:sp>
      <p:sp>
        <p:nvSpPr>
          <p:cNvPr id="5"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25F35215-C3D3-4176-AA14-CC7D6E3044DC}"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6"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305553500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395289" y="1005579"/>
            <a:ext cx="8424862" cy="3725968"/>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ADCE20D9-5F10-4781-8991-EB8C8F3D628C}"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5"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279575964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18288" y="238128"/>
            <a:ext cx="2057400" cy="433149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46088" y="238128"/>
            <a:ext cx="6019800" cy="4331494"/>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799458E9-DC25-431F-A558-AE38C3DEC610}"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5"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402747132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chart" preserve="1">
  <p:cSld name="标题和图表">
    <p:spTree>
      <p:nvGrpSpPr>
        <p:cNvPr id="1" name=""/>
        <p:cNvGrpSpPr/>
        <p:nvPr/>
      </p:nvGrpSpPr>
      <p:grpSpPr>
        <a:xfrm>
          <a:off x="0" y="0"/>
          <a:ext cx="0" cy="0"/>
          <a:chOff x="0" y="0"/>
          <a:chExt cx="0" cy="0"/>
        </a:xfrm>
      </p:grpSpPr>
      <p:sp>
        <p:nvSpPr>
          <p:cNvPr id="2" name="标题 1"/>
          <p:cNvSpPr>
            <a:spLocks noGrp="1"/>
          </p:cNvSpPr>
          <p:nvPr>
            <p:ph type="title"/>
          </p:nvPr>
        </p:nvSpPr>
        <p:spPr>
          <a:xfrm>
            <a:off x="468317" y="238129"/>
            <a:ext cx="8135937" cy="431006"/>
          </a:xfrm>
        </p:spPr>
        <p:txBody>
          <a:bodyPr/>
          <a:lstStyle/>
          <a:p>
            <a:r>
              <a:rPr lang="zh-CN" altLang="en-US" smtClean="0"/>
              <a:t>单击此处编辑母版标题样式</a:t>
            </a:r>
            <a:endParaRPr lang="zh-CN" altLang="en-US"/>
          </a:p>
        </p:txBody>
      </p:sp>
      <p:sp>
        <p:nvSpPr>
          <p:cNvPr id="3" name="图表占位符 2"/>
          <p:cNvSpPr>
            <a:spLocks noGrp="1"/>
          </p:cNvSpPr>
          <p:nvPr>
            <p:ph type="chart" idx="1"/>
          </p:nvPr>
        </p:nvSpPr>
        <p:spPr>
          <a:xfrm>
            <a:off x="446088" y="844155"/>
            <a:ext cx="8229600" cy="3725465"/>
          </a:xfrm>
          <a:prstGeom prst="rect">
            <a:avLst/>
          </a:prstGeom>
        </p:spPr>
        <p:txBody>
          <a:bodyPr/>
          <a:lstStyle/>
          <a:p>
            <a:pPr lvl="0"/>
            <a:endParaRPr lang="zh-CN" altLang="en-US" noProof="0" smtClean="0"/>
          </a:p>
        </p:txBody>
      </p:sp>
      <p:sp>
        <p:nvSpPr>
          <p:cNvPr id="4"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A92E2382-61D3-4EC7-9DC4-7E248E9FC43A}"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5"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80249147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468317" y="238129"/>
            <a:ext cx="8135937" cy="431006"/>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446088" y="844155"/>
            <a:ext cx="8229600" cy="3725465"/>
          </a:xfrm>
          <a:prstGeom prst="rect">
            <a:avLst/>
          </a:prstGeom>
        </p:spPr>
        <p:txBody>
          <a:bodyPr/>
          <a:lstStyle/>
          <a:p>
            <a:pPr lvl="0"/>
            <a:endParaRPr lang="zh-CN" altLang="en-US" noProof="0" smtClean="0"/>
          </a:p>
        </p:txBody>
      </p:sp>
      <p:sp>
        <p:nvSpPr>
          <p:cNvPr id="4"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486D99FD-140B-4F0A-9751-2D492AE1A5B3}"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5"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217538307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xAndTwoObj" preserve="1">
  <p:cSld name="标题，文本与两项内容">
    <p:spTree>
      <p:nvGrpSpPr>
        <p:cNvPr id="1" name=""/>
        <p:cNvGrpSpPr/>
        <p:nvPr/>
      </p:nvGrpSpPr>
      <p:grpSpPr>
        <a:xfrm>
          <a:off x="0" y="0"/>
          <a:ext cx="0" cy="0"/>
          <a:chOff x="0" y="0"/>
          <a:chExt cx="0" cy="0"/>
        </a:xfrm>
      </p:grpSpPr>
      <p:sp>
        <p:nvSpPr>
          <p:cNvPr id="2" name="标题 1"/>
          <p:cNvSpPr>
            <a:spLocks noGrp="1"/>
          </p:cNvSpPr>
          <p:nvPr>
            <p:ph type="title"/>
          </p:nvPr>
        </p:nvSpPr>
        <p:spPr>
          <a:xfrm>
            <a:off x="468317" y="238129"/>
            <a:ext cx="8135937" cy="431006"/>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46088" y="844155"/>
            <a:ext cx="4038600" cy="3725465"/>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quarter" idx="2"/>
          </p:nvPr>
        </p:nvSpPr>
        <p:spPr>
          <a:xfrm>
            <a:off x="4637088" y="844156"/>
            <a:ext cx="4038600" cy="1804988"/>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内容占位符 4"/>
          <p:cNvSpPr>
            <a:spLocks noGrp="1"/>
          </p:cNvSpPr>
          <p:nvPr>
            <p:ph sz="quarter" idx="3"/>
          </p:nvPr>
        </p:nvSpPr>
        <p:spPr>
          <a:xfrm>
            <a:off x="4637088" y="2763444"/>
            <a:ext cx="4038600" cy="1806178"/>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067D5A94-9722-44C1-B531-7D85E1158ECF}"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7"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125091675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68317" y="238129"/>
            <a:ext cx="8135937" cy="431006"/>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46088" y="844155"/>
            <a:ext cx="4038600" cy="3725465"/>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37088" y="844155"/>
            <a:ext cx="4038600" cy="3725465"/>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000F620A-47A9-4615-B452-89DBFBBB7D12}"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6"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401979868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AndTwoObj" preserve="1">
  <p:cSld name="标题，一项大型内容和两项小型内容">
    <p:spTree>
      <p:nvGrpSpPr>
        <p:cNvPr id="1" name=""/>
        <p:cNvGrpSpPr/>
        <p:nvPr/>
      </p:nvGrpSpPr>
      <p:grpSpPr>
        <a:xfrm>
          <a:off x="0" y="0"/>
          <a:ext cx="0" cy="0"/>
          <a:chOff x="0" y="0"/>
          <a:chExt cx="0" cy="0"/>
        </a:xfrm>
      </p:grpSpPr>
      <p:sp>
        <p:nvSpPr>
          <p:cNvPr id="2" name="标题 1"/>
          <p:cNvSpPr>
            <a:spLocks noGrp="1"/>
          </p:cNvSpPr>
          <p:nvPr>
            <p:ph type="title"/>
          </p:nvPr>
        </p:nvSpPr>
        <p:spPr>
          <a:xfrm>
            <a:off x="468315" y="238129"/>
            <a:ext cx="4824412" cy="389335"/>
          </a:xfrm>
        </p:spPr>
        <p:txBody>
          <a:bodyPr/>
          <a:lstStyle/>
          <a:p>
            <a:r>
              <a:rPr lang="zh-CN" altLang="en-US"/>
              <a:t>单击此处编辑母版标题样式</a:t>
            </a:r>
          </a:p>
        </p:txBody>
      </p:sp>
      <p:sp>
        <p:nvSpPr>
          <p:cNvPr id="3" name="内容占位符 2"/>
          <p:cNvSpPr>
            <a:spLocks noGrp="1"/>
          </p:cNvSpPr>
          <p:nvPr>
            <p:ph sz="half" idx="1"/>
          </p:nvPr>
        </p:nvSpPr>
        <p:spPr>
          <a:xfrm>
            <a:off x="395288" y="681042"/>
            <a:ext cx="4135437" cy="4050506"/>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quarter" idx="2"/>
          </p:nvPr>
        </p:nvSpPr>
        <p:spPr>
          <a:xfrm>
            <a:off x="4683130" y="681040"/>
            <a:ext cx="4137025" cy="1968104"/>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内容占位符 4"/>
          <p:cNvSpPr>
            <a:spLocks noGrp="1"/>
          </p:cNvSpPr>
          <p:nvPr>
            <p:ph sz="quarter" idx="3"/>
          </p:nvPr>
        </p:nvSpPr>
        <p:spPr>
          <a:xfrm>
            <a:off x="4683130" y="2763445"/>
            <a:ext cx="4137025" cy="1968103"/>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6E073B42-B97E-4F49-995B-7D7A320F1F11}"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7"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3294089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15" name="标题 14"/>
          <p:cNvSpPr>
            <a:spLocks noGrp="1"/>
          </p:cNvSpPr>
          <p:nvPr>
            <p:ph type="title"/>
          </p:nvPr>
        </p:nvSpPr>
        <p:spPr/>
        <p:txBody>
          <a:bodyPr/>
          <a:lstStyle/>
          <a:p>
            <a:r>
              <a:rPr lang="zh-CN" altLang="en-US" smtClean="0"/>
              <a:t>单击此处编辑母版标题样式</a:t>
            </a:r>
            <a:endParaRPr lang="zh-CN" altLang="en-US"/>
          </a:p>
        </p:txBody>
      </p:sp>
      <p:sp>
        <p:nvSpPr>
          <p:cNvPr id="3"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A8900197-95DD-45C7-B4DF-F3610CE97D86}"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4"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328621378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pic>
        <p:nvPicPr>
          <p:cNvPr id="4" name="Picture 2" descr="模版_蓝_标题页"/>
          <p:cNvPicPr>
            <a:picLocks noChangeAspect="1" noChangeArrowheads="1"/>
          </p:cNvPicPr>
          <p:nvPr userDrawn="1"/>
        </p:nvPicPr>
        <p:blipFill>
          <a:blip r:embed="rId2" cstate="print"/>
          <a:srcRect/>
          <a:stretch>
            <a:fillRect/>
          </a:stretch>
        </p:blipFill>
        <p:spPr bwMode="auto">
          <a:xfrm>
            <a:off x="0" y="682228"/>
            <a:ext cx="9144000" cy="4461272"/>
          </a:xfrm>
          <a:prstGeom prst="rect">
            <a:avLst/>
          </a:prstGeom>
          <a:noFill/>
          <a:ln w="9525">
            <a:noFill/>
            <a:miter lim="800000"/>
            <a:headEnd/>
            <a:tailEnd/>
          </a:ln>
        </p:spPr>
      </p:pic>
      <p:sp>
        <p:nvSpPr>
          <p:cNvPr id="217091" name="Rectangle 3"/>
          <p:cNvSpPr>
            <a:spLocks noGrp="1" noChangeArrowheads="1"/>
          </p:cNvSpPr>
          <p:nvPr>
            <p:ph type="ctrTitle"/>
          </p:nvPr>
        </p:nvSpPr>
        <p:spPr>
          <a:xfrm>
            <a:off x="3995738" y="1437086"/>
            <a:ext cx="4102100" cy="1102519"/>
          </a:xfrm>
        </p:spPr>
        <p:txBody>
          <a:bodyPr/>
          <a:lstStyle>
            <a:lvl1pPr>
              <a:defRPr/>
            </a:lvl1pPr>
          </a:lstStyle>
          <a:p>
            <a:r>
              <a:rPr lang="zh-CN" altLang="en-US"/>
              <a:t>单击此处编辑母版标题样式</a:t>
            </a:r>
          </a:p>
        </p:txBody>
      </p:sp>
      <p:sp>
        <p:nvSpPr>
          <p:cNvPr id="217092" name="Rectangle 4"/>
          <p:cNvSpPr>
            <a:spLocks noGrp="1" noChangeArrowheads="1"/>
          </p:cNvSpPr>
          <p:nvPr>
            <p:ph type="subTitle" idx="1"/>
          </p:nvPr>
        </p:nvSpPr>
        <p:spPr>
          <a:xfrm>
            <a:off x="395288" y="4354116"/>
            <a:ext cx="6400800" cy="521494"/>
          </a:xfrm>
          <a:prstGeom prst="rect">
            <a:avLst/>
          </a:prstGeom>
        </p:spPr>
        <p:txBody>
          <a:bodyPr/>
          <a:lstStyle>
            <a:lvl1pPr marL="0" indent="0">
              <a:buFont typeface="Wingdings" pitchFamily="2" charset="2"/>
              <a:buNone/>
              <a:defRPr/>
            </a:lvl1pPr>
          </a:lstStyle>
          <a:p>
            <a:r>
              <a:rPr lang="zh-CN" altLang="en-US"/>
              <a:t>单击此处编辑母版副标题样式</a:t>
            </a:r>
          </a:p>
        </p:txBody>
      </p:sp>
    </p:spTree>
    <p:extLst>
      <p:ext uri="{BB962C8B-B14F-4D97-AF65-F5344CB8AC3E}">
        <p14:creationId xmlns="" xmlns:p14="http://schemas.microsoft.com/office/powerpoint/2010/main" val="4211455569"/>
      </p:ext>
    </p:extLst>
  </p:cSld>
  <p:clrMapOvr>
    <a:overrideClrMapping bg1="lt1" tx1="dk1" bg2="lt2" tx2="dk2" accent1="accent1" accent2="accent2" accent3="accent3" accent4="accent4" accent5="accent5" accent6="accent6" hlink="hlink" folHlink="folHlink"/>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351270" y="222120"/>
            <a:ext cx="4824412" cy="162018"/>
          </a:xfr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395288" y="1059582"/>
            <a:ext cx="8424862" cy="3671962"/>
          </a:xfrm>
          <a:prstGeom prst="rect">
            <a:avLst/>
          </a:prstGeom>
        </p:spPr>
        <p:txBody>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Rectangle 5"/>
          <p:cNvSpPr>
            <a:spLocks noGrp="1" noChangeArrowheads="1"/>
          </p:cNvSpPr>
          <p:nvPr>
            <p:ph type="dt" sz="half" idx="10"/>
          </p:nvPr>
        </p:nvSpPr>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fld id="{F5DE1D22-F80D-47A9-9F68-2AC16C0CB9F0}" type="datetime1">
              <a:rPr kumimoji="0" lang="zh-CN" altLang="en-US" sz="1400" b="0" i="0" u="none" strike="noStrike" kern="1200" cap="none" spc="0" normalizeH="0" baseline="0" noProof="0">
                <a:ln>
                  <a:noFill/>
                </a:ln>
                <a:solidFill>
                  <a:srgbClr val="0C507F"/>
                </a:solidFill>
                <a:effectLst/>
                <a:uLnTx/>
                <a:uFillTx/>
                <a:latin typeface="Arial" charset="0"/>
                <a:ea typeface="宋体" charset="-122"/>
                <a:cs typeface="+mn-cs"/>
              </a:rPr>
              <a:pPr marL="0" marR="0" lvl="0" indent="0" algn="ctr" defTabSz="914400" rtl="0" eaLnBrk="0" fontAlgn="base" latinLnBrk="0" hangingPunct="0">
                <a:lnSpc>
                  <a:spcPct val="100000"/>
                </a:lnSpc>
                <a:spcBef>
                  <a:spcPct val="0"/>
                </a:spcBef>
                <a:spcAft>
                  <a:spcPct val="0"/>
                </a:spcAft>
                <a:buClrTx/>
                <a:buSzTx/>
                <a:buFontTx/>
                <a:buNone/>
                <a:tabLst/>
                <a:defRPr/>
              </a:pPr>
              <a:t>2021/4/16</a:t>
            </a:fld>
            <a:endParaRPr kumimoji="0" lang="en-US" altLang="zh-CN" sz="1400" b="0" i="0" u="none" strike="noStrike" kern="1200" cap="none" spc="0" normalizeH="0" baseline="0" noProof="0">
              <a:ln>
                <a:noFill/>
              </a:ln>
              <a:solidFill>
                <a:srgbClr val="0C507F"/>
              </a:solidFill>
              <a:effectLst/>
              <a:uLnTx/>
              <a:uFillTx/>
              <a:latin typeface="Arial" charset="0"/>
              <a:ea typeface="宋体" charset="-122"/>
              <a:cs typeface="+mn-cs"/>
            </a:endParaRPr>
          </a:p>
        </p:txBody>
      </p:sp>
      <p:sp>
        <p:nvSpPr>
          <p:cNvPr id="5" name="Rectangle 6"/>
          <p:cNvSpPr>
            <a:spLocks noGrp="1" noChangeArrowheads="1"/>
          </p:cNvSpPr>
          <p:nvPr>
            <p:ph type="ftr" sz="quarter" idx="11"/>
          </p:nvPr>
        </p:nvSpPr>
        <p:spPr>
          <a:xfrm>
            <a:off x="179388" y="4839892"/>
            <a:ext cx="431800" cy="215503"/>
          </a:xfrm>
        </p:spPr>
        <p:txBody>
          <a:bodyPr/>
          <a:lstStyle>
            <a:lvl1pPr>
              <a:defRPr sz="1100"/>
            </a:lvl1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zh-CN" sz="1100" b="0" i="0" u="none" strike="noStrike" kern="1200" cap="none" spc="0" normalizeH="0" baseline="0" noProof="0">
              <a:ln>
                <a:noFill/>
              </a:ln>
              <a:solidFill>
                <a:srgbClr val="0C507F"/>
              </a:solidFill>
              <a:effectLst/>
              <a:uLnTx/>
              <a:uFillTx/>
              <a:latin typeface="Arial" charset="0"/>
              <a:ea typeface="宋体" charset="-122"/>
              <a:cs typeface="+mn-cs"/>
            </a:endParaRPr>
          </a:p>
        </p:txBody>
      </p:sp>
    </p:spTree>
    <p:extLst>
      <p:ext uri="{BB962C8B-B14F-4D97-AF65-F5344CB8AC3E}">
        <p14:creationId xmlns="" xmlns:p14="http://schemas.microsoft.com/office/powerpoint/2010/main" val="345582834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Rectangle 5"/>
          <p:cNvSpPr>
            <a:spLocks noGrp="1" noChangeArrowheads="1"/>
          </p:cNvSpPr>
          <p:nvPr>
            <p:ph type="dt" sz="half" idx="10"/>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fld id="{AEEBB008-02E3-4174-BCF5-4D3288AD40B6}" type="datetime1">
              <a:rPr kumimoji="0" lang="zh-CN" altLang="en-US" sz="1400" b="0" i="0" u="none" strike="noStrike" kern="1200" cap="none" spc="0" normalizeH="0" baseline="0" noProof="0">
                <a:ln>
                  <a:noFill/>
                </a:ln>
                <a:solidFill>
                  <a:srgbClr val="0C507F"/>
                </a:solidFill>
                <a:effectLst/>
                <a:uLnTx/>
                <a:uFillTx/>
                <a:latin typeface="Arial" charset="0"/>
                <a:ea typeface="宋体" charset="-122"/>
                <a:cs typeface="+mn-cs"/>
              </a:rPr>
              <a:pPr marL="0" marR="0" lvl="0" indent="0" algn="ctr" defTabSz="914400" rtl="0" eaLnBrk="0" fontAlgn="base" latinLnBrk="0" hangingPunct="0">
                <a:lnSpc>
                  <a:spcPct val="100000"/>
                </a:lnSpc>
                <a:spcBef>
                  <a:spcPct val="0"/>
                </a:spcBef>
                <a:spcAft>
                  <a:spcPct val="0"/>
                </a:spcAft>
                <a:buClrTx/>
                <a:buSzTx/>
                <a:buFontTx/>
                <a:buNone/>
                <a:tabLst/>
                <a:defRPr/>
              </a:pPr>
              <a:t>2021/4/16</a:t>
            </a:fld>
            <a:endParaRPr kumimoji="0" lang="en-US" altLang="zh-CN" sz="1400" b="0" i="0" u="none" strike="noStrike" kern="1200" cap="none" spc="0" normalizeH="0" baseline="0" noProof="0">
              <a:ln>
                <a:noFill/>
              </a:ln>
              <a:solidFill>
                <a:srgbClr val="0C507F"/>
              </a:solidFill>
              <a:effectLst/>
              <a:uLnTx/>
              <a:uFillTx/>
              <a:latin typeface="Arial" charset="0"/>
              <a:ea typeface="宋体" charset="-122"/>
              <a:cs typeface="+mn-cs"/>
            </a:endParaRPr>
          </a:p>
        </p:txBody>
      </p:sp>
      <p:sp>
        <p:nvSpPr>
          <p:cNvPr id="5" name="Rectangle 6"/>
          <p:cNvSpPr>
            <a:spLocks noGrp="1" noChangeArrowheads="1"/>
          </p:cNvSpPr>
          <p:nvPr>
            <p:ph type="ftr" sz="quarter" idx="11"/>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zh-CN" sz="1100" b="0" i="0" u="none" strike="noStrike" kern="1200" cap="none" spc="0" normalizeH="0" baseline="0" noProof="0">
              <a:ln>
                <a:noFill/>
              </a:ln>
              <a:solidFill>
                <a:srgbClr val="0C507F"/>
              </a:solidFill>
              <a:effectLst/>
              <a:uLnTx/>
              <a:uFillTx/>
              <a:latin typeface="Arial" charset="0"/>
              <a:ea typeface="宋体" charset="-122"/>
              <a:cs typeface="+mn-cs"/>
            </a:endParaRPr>
          </a:p>
        </p:txBody>
      </p:sp>
    </p:spTree>
    <p:extLst>
      <p:ext uri="{BB962C8B-B14F-4D97-AF65-F5344CB8AC3E}">
        <p14:creationId xmlns="" xmlns:p14="http://schemas.microsoft.com/office/powerpoint/2010/main" val="381448446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46088" y="844155"/>
            <a:ext cx="4038600" cy="372546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37088" y="844155"/>
            <a:ext cx="4038600" cy="372546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5"/>
          <p:cNvSpPr>
            <a:spLocks noGrp="1" noChangeArrowheads="1"/>
          </p:cNvSpPr>
          <p:nvPr>
            <p:ph type="dt" sz="half" idx="10"/>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fld id="{77E947FB-1729-463E-866D-59C4B8F3EC75}" type="datetime1">
              <a:rPr kumimoji="0" lang="zh-CN" altLang="en-US" sz="1400" b="0" i="0" u="none" strike="noStrike" kern="1200" cap="none" spc="0" normalizeH="0" baseline="0" noProof="0">
                <a:ln>
                  <a:noFill/>
                </a:ln>
                <a:solidFill>
                  <a:srgbClr val="0C507F"/>
                </a:solidFill>
                <a:effectLst/>
                <a:uLnTx/>
                <a:uFillTx/>
                <a:latin typeface="Arial" charset="0"/>
                <a:ea typeface="宋体" charset="-122"/>
                <a:cs typeface="+mn-cs"/>
              </a:rPr>
              <a:pPr marL="0" marR="0" lvl="0" indent="0" algn="ctr" defTabSz="914400" rtl="0" eaLnBrk="0" fontAlgn="base" latinLnBrk="0" hangingPunct="0">
                <a:lnSpc>
                  <a:spcPct val="100000"/>
                </a:lnSpc>
                <a:spcBef>
                  <a:spcPct val="0"/>
                </a:spcBef>
                <a:spcAft>
                  <a:spcPct val="0"/>
                </a:spcAft>
                <a:buClrTx/>
                <a:buSzTx/>
                <a:buFontTx/>
                <a:buNone/>
                <a:tabLst/>
                <a:defRPr/>
              </a:pPr>
              <a:t>2021/4/16</a:t>
            </a:fld>
            <a:endParaRPr kumimoji="0" lang="en-US" altLang="zh-CN" sz="1400" b="0" i="0" u="none" strike="noStrike" kern="1200" cap="none" spc="0" normalizeH="0" baseline="0" noProof="0">
              <a:ln>
                <a:noFill/>
              </a:ln>
              <a:solidFill>
                <a:srgbClr val="0C507F"/>
              </a:solidFill>
              <a:effectLst/>
              <a:uLnTx/>
              <a:uFillTx/>
              <a:latin typeface="Arial" charset="0"/>
              <a:ea typeface="宋体" charset="-122"/>
              <a:cs typeface="+mn-cs"/>
            </a:endParaRPr>
          </a:p>
        </p:txBody>
      </p:sp>
      <p:sp>
        <p:nvSpPr>
          <p:cNvPr id="6" name="Rectangle 6"/>
          <p:cNvSpPr>
            <a:spLocks noGrp="1" noChangeArrowheads="1"/>
          </p:cNvSpPr>
          <p:nvPr>
            <p:ph type="ftr" sz="quarter" idx="11"/>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zh-CN" sz="1100" b="0" i="0" u="none" strike="noStrike" kern="1200" cap="none" spc="0" normalizeH="0" baseline="0" noProof="0">
              <a:ln>
                <a:noFill/>
              </a:ln>
              <a:solidFill>
                <a:srgbClr val="0C507F"/>
              </a:solidFill>
              <a:effectLst/>
              <a:uLnTx/>
              <a:uFillTx/>
              <a:latin typeface="Arial" charset="0"/>
              <a:ea typeface="宋体" charset="-122"/>
              <a:cs typeface="+mn-cs"/>
            </a:endParaRPr>
          </a:p>
        </p:txBody>
      </p:sp>
    </p:spTree>
    <p:extLst>
      <p:ext uri="{BB962C8B-B14F-4D97-AF65-F5344CB8AC3E}">
        <p14:creationId xmlns="" xmlns:p14="http://schemas.microsoft.com/office/powerpoint/2010/main" val="333381974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8"/>
            <a:ext cx="8229600" cy="85725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8" y="1151335"/>
            <a:ext cx="4041775"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8" y="1631156"/>
            <a:ext cx="4041775"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5"/>
          <p:cNvSpPr>
            <a:spLocks noGrp="1" noChangeArrowheads="1"/>
          </p:cNvSpPr>
          <p:nvPr>
            <p:ph type="dt" sz="half" idx="10"/>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fld id="{F409966E-1240-41A2-B304-76F388C036A5}" type="datetime1">
              <a:rPr kumimoji="0" lang="zh-CN" altLang="en-US" sz="1400" b="0" i="0" u="none" strike="noStrike" kern="1200" cap="none" spc="0" normalizeH="0" baseline="0" noProof="0">
                <a:ln>
                  <a:noFill/>
                </a:ln>
                <a:solidFill>
                  <a:srgbClr val="0C507F"/>
                </a:solidFill>
                <a:effectLst/>
                <a:uLnTx/>
                <a:uFillTx/>
                <a:latin typeface="Arial" charset="0"/>
                <a:ea typeface="宋体" charset="-122"/>
                <a:cs typeface="+mn-cs"/>
              </a:rPr>
              <a:pPr marL="0" marR="0" lvl="0" indent="0" algn="ctr" defTabSz="914400" rtl="0" eaLnBrk="0" fontAlgn="base" latinLnBrk="0" hangingPunct="0">
                <a:lnSpc>
                  <a:spcPct val="100000"/>
                </a:lnSpc>
                <a:spcBef>
                  <a:spcPct val="0"/>
                </a:spcBef>
                <a:spcAft>
                  <a:spcPct val="0"/>
                </a:spcAft>
                <a:buClrTx/>
                <a:buSzTx/>
                <a:buFontTx/>
                <a:buNone/>
                <a:tabLst/>
                <a:defRPr/>
              </a:pPr>
              <a:t>2021/4/16</a:t>
            </a:fld>
            <a:endParaRPr kumimoji="0" lang="en-US" altLang="zh-CN" sz="1400" b="0" i="0" u="none" strike="noStrike" kern="1200" cap="none" spc="0" normalizeH="0" baseline="0" noProof="0">
              <a:ln>
                <a:noFill/>
              </a:ln>
              <a:solidFill>
                <a:srgbClr val="0C507F"/>
              </a:solidFill>
              <a:effectLst/>
              <a:uLnTx/>
              <a:uFillTx/>
              <a:latin typeface="Arial" charset="0"/>
              <a:ea typeface="宋体" charset="-122"/>
              <a:cs typeface="+mn-cs"/>
            </a:endParaRPr>
          </a:p>
        </p:txBody>
      </p:sp>
      <p:sp>
        <p:nvSpPr>
          <p:cNvPr id="8" name="Rectangle 6"/>
          <p:cNvSpPr>
            <a:spLocks noGrp="1" noChangeArrowheads="1"/>
          </p:cNvSpPr>
          <p:nvPr>
            <p:ph type="ftr" sz="quarter" idx="11"/>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zh-CN" sz="1100" b="0" i="0" u="none" strike="noStrike" kern="1200" cap="none" spc="0" normalizeH="0" baseline="0" noProof="0">
              <a:ln>
                <a:noFill/>
              </a:ln>
              <a:solidFill>
                <a:srgbClr val="0C507F"/>
              </a:solidFill>
              <a:effectLst/>
              <a:uLnTx/>
              <a:uFillTx/>
              <a:latin typeface="Arial" charset="0"/>
              <a:ea typeface="宋体" charset="-122"/>
              <a:cs typeface="+mn-cs"/>
            </a:endParaRPr>
          </a:p>
        </p:txBody>
      </p:sp>
    </p:spTree>
    <p:extLst>
      <p:ext uri="{BB962C8B-B14F-4D97-AF65-F5344CB8AC3E}">
        <p14:creationId xmlns="" xmlns:p14="http://schemas.microsoft.com/office/powerpoint/2010/main" val="424073445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15" name="标题 14"/>
          <p:cNvSpPr>
            <a:spLocks noGrp="1"/>
          </p:cNvSpPr>
          <p:nvPr>
            <p:ph type="title"/>
          </p:nvPr>
        </p:nvSpPr>
        <p:spPr/>
        <p:txBody>
          <a:bodyPr/>
          <a:lstStyle/>
          <a:p>
            <a:r>
              <a:rPr lang="zh-CN" altLang="en-US" smtClean="0"/>
              <a:t>单击此处编辑母版标题样式</a:t>
            </a:r>
            <a:endParaRPr lang="zh-CN" altLang="en-US"/>
          </a:p>
        </p:txBody>
      </p:sp>
      <p:sp>
        <p:nvSpPr>
          <p:cNvPr id="3" name="Rectangle 5"/>
          <p:cNvSpPr>
            <a:spLocks noGrp="1" noChangeArrowheads="1"/>
          </p:cNvSpPr>
          <p:nvPr>
            <p:ph type="dt" sz="half" idx="10"/>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fld id="{A8900197-95DD-45C7-B4DF-F3610CE97D86}" type="datetime1">
              <a:rPr kumimoji="0" lang="zh-CN" altLang="en-US" sz="1400" b="0" i="0" u="none" strike="noStrike" kern="1200" cap="none" spc="0" normalizeH="0" baseline="0" noProof="0">
                <a:ln>
                  <a:noFill/>
                </a:ln>
                <a:solidFill>
                  <a:srgbClr val="0C507F"/>
                </a:solidFill>
                <a:effectLst/>
                <a:uLnTx/>
                <a:uFillTx/>
                <a:latin typeface="Arial" charset="0"/>
                <a:ea typeface="宋体" charset="-122"/>
                <a:cs typeface="+mn-cs"/>
              </a:rPr>
              <a:pPr marL="0" marR="0" lvl="0" indent="0" algn="ctr" defTabSz="914400" rtl="0" eaLnBrk="0" fontAlgn="base" latinLnBrk="0" hangingPunct="0">
                <a:lnSpc>
                  <a:spcPct val="100000"/>
                </a:lnSpc>
                <a:spcBef>
                  <a:spcPct val="0"/>
                </a:spcBef>
                <a:spcAft>
                  <a:spcPct val="0"/>
                </a:spcAft>
                <a:buClrTx/>
                <a:buSzTx/>
                <a:buFontTx/>
                <a:buNone/>
                <a:tabLst/>
                <a:defRPr/>
              </a:pPr>
              <a:t>2021/4/16</a:t>
            </a:fld>
            <a:endParaRPr kumimoji="0" lang="en-US" altLang="zh-CN" sz="1400" b="0" i="0" u="none" strike="noStrike" kern="1200" cap="none" spc="0" normalizeH="0" baseline="0" noProof="0">
              <a:ln>
                <a:noFill/>
              </a:ln>
              <a:solidFill>
                <a:srgbClr val="0C507F"/>
              </a:solidFill>
              <a:effectLst/>
              <a:uLnTx/>
              <a:uFillTx/>
              <a:latin typeface="Arial" charset="0"/>
              <a:ea typeface="宋体" charset="-122"/>
              <a:cs typeface="+mn-cs"/>
            </a:endParaRPr>
          </a:p>
        </p:txBody>
      </p:sp>
      <p:sp>
        <p:nvSpPr>
          <p:cNvPr id="4" name="Rectangle 6"/>
          <p:cNvSpPr>
            <a:spLocks noGrp="1" noChangeArrowheads="1"/>
          </p:cNvSpPr>
          <p:nvPr>
            <p:ph type="ftr" sz="quarter" idx="11"/>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zh-CN" sz="1100" b="0" i="0" u="none" strike="noStrike" kern="1200" cap="none" spc="0" normalizeH="0" baseline="0" noProof="0">
              <a:ln>
                <a:noFill/>
              </a:ln>
              <a:solidFill>
                <a:srgbClr val="0C507F"/>
              </a:solidFill>
              <a:effectLst/>
              <a:uLnTx/>
              <a:uFillTx/>
              <a:latin typeface="Arial" charset="0"/>
              <a:ea typeface="宋体" charset="-122"/>
              <a:cs typeface="+mn-cs"/>
            </a:endParaRPr>
          </a:p>
        </p:txBody>
      </p:sp>
    </p:spTree>
    <p:extLst>
      <p:ext uri="{BB962C8B-B14F-4D97-AF65-F5344CB8AC3E}">
        <p14:creationId xmlns="" xmlns:p14="http://schemas.microsoft.com/office/powerpoint/2010/main" val="105208320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fld id="{043633CC-F745-47CF-AF54-EE9BC317F006}" type="datetime1">
              <a:rPr kumimoji="0" lang="zh-CN" altLang="en-US" sz="1400" b="0" i="0" u="none" strike="noStrike" kern="1200" cap="none" spc="0" normalizeH="0" baseline="0" noProof="0">
                <a:ln>
                  <a:noFill/>
                </a:ln>
                <a:solidFill>
                  <a:srgbClr val="0C507F"/>
                </a:solidFill>
                <a:effectLst/>
                <a:uLnTx/>
                <a:uFillTx/>
                <a:latin typeface="Arial" charset="0"/>
                <a:ea typeface="宋体" charset="-122"/>
                <a:cs typeface="+mn-cs"/>
              </a:rPr>
              <a:pPr marL="0" marR="0" lvl="0" indent="0" algn="ctr" defTabSz="914400" rtl="0" eaLnBrk="0" fontAlgn="base" latinLnBrk="0" hangingPunct="0">
                <a:lnSpc>
                  <a:spcPct val="100000"/>
                </a:lnSpc>
                <a:spcBef>
                  <a:spcPct val="0"/>
                </a:spcBef>
                <a:spcAft>
                  <a:spcPct val="0"/>
                </a:spcAft>
                <a:buClrTx/>
                <a:buSzTx/>
                <a:buFontTx/>
                <a:buNone/>
                <a:tabLst/>
                <a:defRPr/>
              </a:pPr>
              <a:t>2021/4/16</a:t>
            </a:fld>
            <a:endParaRPr kumimoji="0" lang="en-US" altLang="zh-CN" sz="1400" b="0" i="0" u="none" strike="noStrike" kern="1200" cap="none" spc="0" normalizeH="0" baseline="0" noProof="0">
              <a:ln>
                <a:noFill/>
              </a:ln>
              <a:solidFill>
                <a:srgbClr val="0C507F"/>
              </a:solidFill>
              <a:effectLst/>
              <a:uLnTx/>
              <a:uFillTx/>
              <a:latin typeface="Arial" charset="0"/>
              <a:ea typeface="宋体" charset="-122"/>
              <a:cs typeface="+mn-cs"/>
            </a:endParaRPr>
          </a:p>
        </p:txBody>
      </p:sp>
      <p:sp>
        <p:nvSpPr>
          <p:cNvPr id="3" name="Rectangle 6"/>
          <p:cNvSpPr>
            <a:spLocks noGrp="1" noChangeArrowheads="1"/>
          </p:cNvSpPr>
          <p:nvPr>
            <p:ph type="ftr" sz="quarter" idx="11"/>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zh-CN" sz="1100" b="0" i="0" u="none" strike="noStrike" kern="1200" cap="none" spc="0" normalizeH="0" baseline="0" noProof="0">
              <a:ln>
                <a:noFill/>
              </a:ln>
              <a:solidFill>
                <a:srgbClr val="0C507F"/>
              </a:solidFill>
              <a:effectLst/>
              <a:uLnTx/>
              <a:uFillTx/>
              <a:latin typeface="Arial" charset="0"/>
              <a:ea typeface="宋体" charset="-122"/>
              <a:cs typeface="+mn-cs"/>
            </a:endParaRPr>
          </a:p>
        </p:txBody>
      </p:sp>
    </p:spTree>
    <p:extLst>
      <p:ext uri="{BB962C8B-B14F-4D97-AF65-F5344CB8AC3E}">
        <p14:creationId xmlns="" xmlns:p14="http://schemas.microsoft.com/office/powerpoint/2010/main" val="336654793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2"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9"/>
            <a:ext cx="5111750"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2" y="1076327"/>
            <a:ext cx="3008313" cy="351829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5"/>
          <p:cNvSpPr>
            <a:spLocks noGrp="1" noChangeArrowheads="1"/>
          </p:cNvSpPr>
          <p:nvPr>
            <p:ph type="dt" sz="half" idx="10"/>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fld id="{67A7E05C-F2D8-4F80-8895-CA375C2C9FF1}" type="datetime1">
              <a:rPr kumimoji="0" lang="zh-CN" altLang="en-US" sz="1400" b="0" i="0" u="none" strike="noStrike" kern="1200" cap="none" spc="0" normalizeH="0" baseline="0" noProof="0">
                <a:ln>
                  <a:noFill/>
                </a:ln>
                <a:solidFill>
                  <a:srgbClr val="0C507F"/>
                </a:solidFill>
                <a:effectLst/>
                <a:uLnTx/>
                <a:uFillTx/>
                <a:latin typeface="Arial" charset="0"/>
                <a:ea typeface="宋体" charset="-122"/>
                <a:cs typeface="+mn-cs"/>
              </a:rPr>
              <a:pPr marL="0" marR="0" lvl="0" indent="0" algn="ctr" defTabSz="914400" rtl="0" eaLnBrk="0" fontAlgn="base" latinLnBrk="0" hangingPunct="0">
                <a:lnSpc>
                  <a:spcPct val="100000"/>
                </a:lnSpc>
                <a:spcBef>
                  <a:spcPct val="0"/>
                </a:spcBef>
                <a:spcAft>
                  <a:spcPct val="0"/>
                </a:spcAft>
                <a:buClrTx/>
                <a:buSzTx/>
                <a:buFontTx/>
                <a:buNone/>
                <a:tabLst/>
                <a:defRPr/>
              </a:pPr>
              <a:t>2021/4/16</a:t>
            </a:fld>
            <a:endParaRPr kumimoji="0" lang="en-US" altLang="zh-CN" sz="1400" b="0" i="0" u="none" strike="noStrike" kern="1200" cap="none" spc="0" normalizeH="0" baseline="0" noProof="0">
              <a:ln>
                <a:noFill/>
              </a:ln>
              <a:solidFill>
                <a:srgbClr val="0C507F"/>
              </a:solidFill>
              <a:effectLst/>
              <a:uLnTx/>
              <a:uFillTx/>
              <a:latin typeface="Arial" charset="0"/>
              <a:ea typeface="宋体" charset="-122"/>
              <a:cs typeface="+mn-cs"/>
            </a:endParaRPr>
          </a:p>
        </p:txBody>
      </p:sp>
      <p:sp>
        <p:nvSpPr>
          <p:cNvPr id="6" name="Rectangle 6"/>
          <p:cNvSpPr>
            <a:spLocks noGrp="1" noChangeArrowheads="1"/>
          </p:cNvSpPr>
          <p:nvPr>
            <p:ph type="ftr" sz="quarter" idx="11"/>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zh-CN" sz="1100" b="0" i="0" u="none" strike="noStrike" kern="1200" cap="none" spc="0" normalizeH="0" baseline="0" noProof="0">
              <a:ln>
                <a:noFill/>
              </a:ln>
              <a:solidFill>
                <a:srgbClr val="0C507F"/>
              </a:solidFill>
              <a:effectLst/>
              <a:uLnTx/>
              <a:uFillTx/>
              <a:latin typeface="Arial" charset="0"/>
              <a:ea typeface="宋体" charset="-122"/>
              <a:cs typeface="+mn-cs"/>
            </a:endParaRPr>
          </a:p>
        </p:txBody>
      </p:sp>
    </p:spTree>
    <p:extLst>
      <p:ext uri="{BB962C8B-B14F-4D97-AF65-F5344CB8AC3E}">
        <p14:creationId xmlns="" xmlns:p14="http://schemas.microsoft.com/office/powerpoint/2010/main" val="96265686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1"/>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4025504"/>
            <a:ext cx="5486400" cy="60364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5"/>
          <p:cNvSpPr>
            <a:spLocks noGrp="1" noChangeArrowheads="1"/>
          </p:cNvSpPr>
          <p:nvPr>
            <p:ph type="dt" sz="half" idx="10"/>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fld id="{25F35215-C3D3-4176-AA14-CC7D6E3044DC}" type="datetime1">
              <a:rPr kumimoji="0" lang="zh-CN" altLang="en-US" sz="1400" b="0" i="0" u="none" strike="noStrike" kern="1200" cap="none" spc="0" normalizeH="0" baseline="0" noProof="0">
                <a:ln>
                  <a:noFill/>
                </a:ln>
                <a:solidFill>
                  <a:srgbClr val="0C507F"/>
                </a:solidFill>
                <a:effectLst/>
                <a:uLnTx/>
                <a:uFillTx/>
                <a:latin typeface="Arial" charset="0"/>
                <a:ea typeface="宋体" charset="-122"/>
                <a:cs typeface="+mn-cs"/>
              </a:rPr>
              <a:pPr marL="0" marR="0" lvl="0" indent="0" algn="ctr" defTabSz="914400" rtl="0" eaLnBrk="0" fontAlgn="base" latinLnBrk="0" hangingPunct="0">
                <a:lnSpc>
                  <a:spcPct val="100000"/>
                </a:lnSpc>
                <a:spcBef>
                  <a:spcPct val="0"/>
                </a:spcBef>
                <a:spcAft>
                  <a:spcPct val="0"/>
                </a:spcAft>
                <a:buClrTx/>
                <a:buSzTx/>
                <a:buFontTx/>
                <a:buNone/>
                <a:tabLst/>
                <a:defRPr/>
              </a:pPr>
              <a:t>2021/4/16</a:t>
            </a:fld>
            <a:endParaRPr kumimoji="0" lang="en-US" altLang="zh-CN" sz="1400" b="0" i="0" u="none" strike="noStrike" kern="1200" cap="none" spc="0" normalizeH="0" baseline="0" noProof="0">
              <a:ln>
                <a:noFill/>
              </a:ln>
              <a:solidFill>
                <a:srgbClr val="0C507F"/>
              </a:solidFill>
              <a:effectLst/>
              <a:uLnTx/>
              <a:uFillTx/>
              <a:latin typeface="Arial" charset="0"/>
              <a:ea typeface="宋体" charset="-122"/>
              <a:cs typeface="+mn-cs"/>
            </a:endParaRPr>
          </a:p>
        </p:txBody>
      </p:sp>
      <p:sp>
        <p:nvSpPr>
          <p:cNvPr id="6" name="Rectangle 6"/>
          <p:cNvSpPr>
            <a:spLocks noGrp="1" noChangeArrowheads="1"/>
          </p:cNvSpPr>
          <p:nvPr>
            <p:ph type="ftr" sz="quarter" idx="11"/>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zh-CN" sz="1100" b="0" i="0" u="none" strike="noStrike" kern="1200" cap="none" spc="0" normalizeH="0" baseline="0" noProof="0">
              <a:ln>
                <a:noFill/>
              </a:ln>
              <a:solidFill>
                <a:srgbClr val="0C507F"/>
              </a:solidFill>
              <a:effectLst/>
              <a:uLnTx/>
              <a:uFillTx/>
              <a:latin typeface="Arial" charset="0"/>
              <a:ea typeface="宋体" charset="-122"/>
              <a:cs typeface="+mn-cs"/>
            </a:endParaRPr>
          </a:p>
        </p:txBody>
      </p:sp>
    </p:spTree>
    <p:extLst>
      <p:ext uri="{BB962C8B-B14F-4D97-AF65-F5344CB8AC3E}">
        <p14:creationId xmlns="" xmlns:p14="http://schemas.microsoft.com/office/powerpoint/2010/main" val="409813284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395288" y="1005576"/>
            <a:ext cx="8424862" cy="3725968"/>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5"/>
          <p:cNvSpPr>
            <a:spLocks noGrp="1" noChangeArrowheads="1"/>
          </p:cNvSpPr>
          <p:nvPr>
            <p:ph type="dt" sz="half" idx="10"/>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fld id="{ADCE20D9-5F10-4781-8991-EB8C8F3D628C}" type="datetime1">
              <a:rPr kumimoji="0" lang="zh-CN" altLang="en-US" sz="1400" b="0" i="0" u="none" strike="noStrike" kern="1200" cap="none" spc="0" normalizeH="0" baseline="0" noProof="0">
                <a:ln>
                  <a:noFill/>
                </a:ln>
                <a:solidFill>
                  <a:srgbClr val="0C507F"/>
                </a:solidFill>
                <a:effectLst/>
                <a:uLnTx/>
                <a:uFillTx/>
                <a:latin typeface="Arial" charset="0"/>
                <a:ea typeface="宋体" charset="-122"/>
                <a:cs typeface="+mn-cs"/>
              </a:rPr>
              <a:pPr marL="0" marR="0" lvl="0" indent="0" algn="ctr" defTabSz="914400" rtl="0" eaLnBrk="0" fontAlgn="base" latinLnBrk="0" hangingPunct="0">
                <a:lnSpc>
                  <a:spcPct val="100000"/>
                </a:lnSpc>
                <a:spcBef>
                  <a:spcPct val="0"/>
                </a:spcBef>
                <a:spcAft>
                  <a:spcPct val="0"/>
                </a:spcAft>
                <a:buClrTx/>
                <a:buSzTx/>
                <a:buFontTx/>
                <a:buNone/>
                <a:tabLst/>
                <a:defRPr/>
              </a:pPr>
              <a:t>2021/4/16</a:t>
            </a:fld>
            <a:endParaRPr kumimoji="0" lang="en-US" altLang="zh-CN" sz="1400" b="0" i="0" u="none" strike="noStrike" kern="1200" cap="none" spc="0" normalizeH="0" baseline="0" noProof="0">
              <a:ln>
                <a:noFill/>
              </a:ln>
              <a:solidFill>
                <a:srgbClr val="0C507F"/>
              </a:solidFill>
              <a:effectLst/>
              <a:uLnTx/>
              <a:uFillTx/>
              <a:latin typeface="Arial" charset="0"/>
              <a:ea typeface="宋体" charset="-122"/>
              <a:cs typeface="+mn-cs"/>
            </a:endParaRPr>
          </a:p>
        </p:txBody>
      </p:sp>
      <p:sp>
        <p:nvSpPr>
          <p:cNvPr id="5" name="Rectangle 6"/>
          <p:cNvSpPr>
            <a:spLocks noGrp="1" noChangeArrowheads="1"/>
          </p:cNvSpPr>
          <p:nvPr>
            <p:ph type="ftr" sz="quarter" idx="11"/>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zh-CN" sz="1100" b="0" i="0" u="none" strike="noStrike" kern="1200" cap="none" spc="0" normalizeH="0" baseline="0" noProof="0">
              <a:ln>
                <a:noFill/>
              </a:ln>
              <a:solidFill>
                <a:srgbClr val="0C507F"/>
              </a:solidFill>
              <a:effectLst/>
              <a:uLnTx/>
              <a:uFillTx/>
              <a:latin typeface="Arial" charset="0"/>
              <a:ea typeface="宋体" charset="-122"/>
              <a:cs typeface="+mn-cs"/>
            </a:endParaRPr>
          </a:p>
        </p:txBody>
      </p:sp>
    </p:spTree>
    <p:extLst>
      <p:ext uri="{BB962C8B-B14F-4D97-AF65-F5344CB8AC3E}">
        <p14:creationId xmlns="" xmlns:p14="http://schemas.microsoft.com/office/powerpoint/2010/main" val="2536711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043633CC-F745-47CF-AF54-EE9BC317F006}"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3"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105626092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18288" y="238125"/>
            <a:ext cx="2057400" cy="433149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46088" y="238125"/>
            <a:ext cx="6019800" cy="4331494"/>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5"/>
          <p:cNvSpPr>
            <a:spLocks noGrp="1" noChangeArrowheads="1"/>
          </p:cNvSpPr>
          <p:nvPr>
            <p:ph type="dt" sz="half" idx="10"/>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fld id="{799458E9-DC25-431F-A558-AE38C3DEC610}" type="datetime1">
              <a:rPr kumimoji="0" lang="zh-CN" altLang="en-US" sz="1400" b="0" i="0" u="none" strike="noStrike" kern="1200" cap="none" spc="0" normalizeH="0" baseline="0" noProof="0">
                <a:ln>
                  <a:noFill/>
                </a:ln>
                <a:solidFill>
                  <a:srgbClr val="0C507F"/>
                </a:solidFill>
                <a:effectLst/>
                <a:uLnTx/>
                <a:uFillTx/>
                <a:latin typeface="Arial" charset="0"/>
                <a:ea typeface="宋体" charset="-122"/>
                <a:cs typeface="+mn-cs"/>
              </a:rPr>
              <a:pPr marL="0" marR="0" lvl="0" indent="0" algn="ctr" defTabSz="914400" rtl="0" eaLnBrk="0" fontAlgn="base" latinLnBrk="0" hangingPunct="0">
                <a:lnSpc>
                  <a:spcPct val="100000"/>
                </a:lnSpc>
                <a:spcBef>
                  <a:spcPct val="0"/>
                </a:spcBef>
                <a:spcAft>
                  <a:spcPct val="0"/>
                </a:spcAft>
                <a:buClrTx/>
                <a:buSzTx/>
                <a:buFontTx/>
                <a:buNone/>
                <a:tabLst/>
                <a:defRPr/>
              </a:pPr>
              <a:t>2021/4/16</a:t>
            </a:fld>
            <a:endParaRPr kumimoji="0" lang="en-US" altLang="zh-CN" sz="1400" b="0" i="0" u="none" strike="noStrike" kern="1200" cap="none" spc="0" normalizeH="0" baseline="0" noProof="0">
              <a:ln>
                <a:noFill/>
              </a:ln>
              <a:solidFill>
                <a:srgbClr val="0C507F"/>
              </a:solidFill>
              <a:effectLst/>
              <a:uLnTx/>
              <a:uFillTx/>
              <a:latin typeface="Arial" charset="0"/>
              <a:ea typeface="宋体" charset="-122"/>
              <a:cs typeface="+mn-cs"/>
            </a:endParaRPr>
          </a:p>
        </p:txBody>
      </p:sp>
      <p:sp>
        <p:nvSpPr>
          <p:cNvPr id="5" name="Rectangle 6"/>
          <p:cNvSpPr>
            <a:spLocks noGrp="1" noChangeArrowheads="1"/>
          </p:cNvSpPr>
          <p:nvPr>
            <p:ph type="ftr" sz="quarter" idx="11"/>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zh-CN" sz="1100" b="0" i="0" u="none" strike="noStrike" kern="1200" cap="none" spc="0" normalizeH="0" baseline="0" noProof="0">
              <a:ln>
                <a:noFill/>
              </a:ln>
              <a:solidFill>
                <a:srgbClr val="0C507F"/>
              </a:solidFill>
              <a:effectLst/>
              <a:uLnTx/>
              <a:uFillTx/>
              <a:latin typeface="Arial" charset="0"/>
              <a:ea typeface="宋体" charset="-122"/>
              <a:cs typeface="+mn-cs"/>
            </a:endParaRPr>
          </a:p>
        </p:txBody>
      </p:sp>
    </p:spTree>
    <p:extLst>
      <p:ext uri="{BB962C8B-B14F-4D97-AF65-F5344CB8AC3E}">
        <p14:creationId xmlns="" xmlns:p14="http://schemas.microsoft.com/office/powerpoint/2010/main" val="426334444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chart" preserve="1">
  <p:cSld name="标题和图表">
    <p:spTree>
      <p:nvGrpSpPr>
        <p:cNvPr id="1" name=""/>
        <p:cNvGrpSpPr/>
        <p:nvPr/>
      </p:nvGrpSpPr>
      <p:grpSpPr>
        <a:xfrm>
          <a:off x="0" y="0"/>
          <a:ext cx="0" cy="0"/>
          <a:chOff x="0" y="0"/>
          <a:chExt cx="0" cy="0"/>
        </a:xfrm>
      </p:grpSpPr>
      <p:sp>
        <p:nvSpPr>
          <p:cNvPr id="2" name="标题 1"/>
          <p:cNvSpPr>
            <a:spLocks noGrp="1"/>
          </p:cNvSpPr>
          <p:nvPr>
            <p:ph type="title"/>
          </p:nvPr>
        </p:nvSpPr>
        <p:spPr>
          <a:xfrm>
            <a:off x="468315" y="238126"/>
            <a:ext cx="8135937" cy="431006"/>
          </a:xfrm>
        </p:spPr>
        <p:txBody>
          <a:bodyPr/>
          <a:lstStyle/>
          <a:p>
            <a:r>
              <a:rPr lang="zh-CN" altLang="en-US" smtClean="0"/>
              <a:t>单击此处编辑母版标题样式</a:t>
            </a:r>
            <a:endParaRPr lang="zh-CN" altLang="en-US"/>
          </a:p>
        </p:txBody>
      </p:sp>
      <p:sp>
        <p:nvSpPr>
          <p:cNvPr id="3" name="图表占位符 2"/>
          <p:cNvSpPr>
            <a:spLocks noGrp="1"/>
          </p:cNvSpPr>
          <p:nvPr>
            <p:ph type="chart" idx="1"/>
          </p:nvPr>
        </p:nvSpPr>
        <p:spPr>
          <a:xfrm>
            <a:off x="446088" y="844155"/>
            <a:ext cx="8229600" cy="3725465"/>
          </a:xfrm>
          <a:prstGeom prst="rect">
            <a:avLst/>
          </a:prstGeom>
        </p:spPr>
        <p:txBody>
          <a:bodyPr/>
          <a:lstStyle/>
          <a:p>
            <a:pPr lvl="0"/>
            <a:endParaRPr lang="zh-CN" altLang="en-US" noProof="0" smtClean="0"/>
          </a:p>
        </p:txBody>
      </p:sp>
      <p:sp>
        <p:nvSpPr>
          <p:cNvPr id="4" name="Rectangle 5"/>
          <p:cNvSpPr>
            <a:spLocks noGrp="1" noChangeArrowheads="1"/>
          </p:cNvSpPr>
          <p:nvPr>
            <p:ph type="dt" sz="half" idx="10"/>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fld id="{A92E2382-61D3-4EC7-9DC4-7E248E9FC43A}" type="datetime1">
              <a:rPr kumimoji="0" lang="zh-CN" altLang="en-US" sz="1400" b="0" i="0" u="none" strike="noStrike" kern="1200" cap="none" spc="0" normalizeH="0" baseline="0" noProof="0">
                <a:ln>
                  <a:noFill/>
                </a:ln>
                <a:solidFill>
                  <a:srgbClr val="0C507F"/>
                </a:solidFill>
                <a:effectLst/>
                <a:uLnTx/>
                <a:uFillTx/>
                <a:latin typeface="Arial" charset="0"/>
                <a:ea typeface="宋体" charset="-122"/>
                <a:cs typeface="+mn-cs"/>
              </a:rPr>
              <a:pPr marL="0" marR="0" lvl="0" indent="0" algn="ctr" defTabSz="914400" rtl="0" eaLnBrk="0" fontAlgn="base" latinLnBrk="0" hangingPunct="0">
                <a:lnSpc>
                  <a:spcPct val="100000"/>
                </a:lnSpc>
                <a:spcBef>
                  <a:spcPct val="0"/>
                </a:spcBef>
                <a:spcAft>
                  <a:spcPct val="0"/>
                </a:spcAft>
                <a:buClrTx/>
                <a:buSzTx/>
                <a:buFontTx/>
                <a:buNone/>
                <a:tabLst/>
                <a:defRPr/>
              </a:pPr>
              <a:t>2021/4/16</a:t>
            </a:fld>
            <a:endParaRPr kumimoji="0" lang="en-US" altLang="zh-CN" sz="1400" b="0" i="0" u="none" strike="noStrike" kern="1200" cap="none" spc="0" normalizeH="0" baseline="0" noProof="0">
              <a:ln>
                <a:noFill/>
              </a:ln>
              <a:solidFill>
                <a:srgbClr val="0C507F"/>
              </a:solidFill>
              <a:effectLst/>
              <a:uLnTx/>
              <a:uFillTx/>
              <a:latin typeface="Arial" charset="0"/>
              <a:ea typeface="宋体" charset="-122"/>
              <a:cs typeface="+mn-cs"/>
            </a:endParaRPr>
          </a:p>
        </p:txBody>
      </p:sp>
      <p:sp>
        <p:nvSpPr>
          <p:cNvPr id="5" name="Rectangle 6"/>
          <p:cNvSpPr>
            <a:spLocks noGrp="1" noChangeArrowheads="1"/>
          </p:cNvSpPr>
          <p:nvPr>
            <p:ph type="ftr" sz="quarter" idx="11"/>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zh-CN" sz="1100" b="0" i="0" u="none" strike="noStrike" kern="1200" cap="none" spc="0" normalizeH="0" baseline="0" noProof="0">
              <a:ln>
                <a:noFill/>
              </a:ln>
              <a:solidFill>
                <a:srgbClr val="0C507F"/>
              </a:solidFill>
              <a:effectLst/>
              <a:uLnTx/>
              <a:uFillTx/>
              <a:latin typeface="Arial" charset="0"/>
              <a:ea typeface="宋体" charset="-122"/>
              <a:cs typeface="+mn-cs"/>
            </a:endParaRPr>
          </a:p>
        </p:txBody>
      </p:sp>
    </p:spTree>
    <p:extLst>
      <p:ext uri="{BB962C8B-B14F-4D97-AF65-F5344CB8AC3E}">
        <p14:creationId xmlns="" xmlns:p14="http://schemas.microsoft.com/office/powerpoint/2010/main" val="307962698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468315" y="238126"/>
            <a:ext cx="8135937" cy="431006"/>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446088" y="844155"/>
            <a:ext cx="8229600" cy="3725465"/>
          </a:xfrm>
          <a:prstGeom prst="rect">
            <a:avLst/>
          </a:prstGeom>
        </p:spPr>
        <p:txBody>
          <a:bodyPr/>
          <a:lstStyle/>
          <a:p>
            <a:pPr lvl="0"/>
            <a:endParaRPr lang="zh-CN" altLang="en-US" noProof="0" smtClean="0"/>
          </a:p>
        </p:txBody>
      </p:sp>
      <p:sp>
        <p:nvSpPr>
          <p:cNvPr id="4" name="Rectangle 5"/>
          <p:cNvSpPr>
            <a:spLocks noGrp="1" noChangeArrowheads="1"/>
          </p:cNvSpPr>
          <p:nvPr>
            <p:ph type="dt" sz="half" idx="10"/>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fld id="{486D99FD-140B-4F0A-9751-2D492AE1A5B3}" type="datetime1">
              <a:rPr kumimoji="0" lang="zh-CN" altLang="en-US" sz="1400" b="0" i="0" u="none" strike="noStrike" kern="1200" cap="none" spc="0" normalizeH="0" baseline="0" noProof="0">
                <a:ln>
                  <a:noFill/>
                </a:ln>
                <a:solidFill>
                  <a:srgbClr val="0C507F"/>
                </a:solidFill>
                <a:effectLst/>
                <a:uLnTx/>
                <a:uFillTx/>
                <a:latin typeface="Arial" charset="0"/>
                <a:ea typeface="宋体" charset="-122"/>
                <a:cs typeface="+mn-cs"/>
              </a:rPr>
              <a:pPr marL="0" marR="0" lvl="0" indent="0" algn="ctr" defTabSz="914400" rtl="0" eaLnBrk="0" fontAlgn="base" latinLnBrk="0" hangingPunct="0">
                <a:lnSpc>
                  <a:spcPct val="100000"/>
                </a:lnSpc>
                <a:spcBef>
                  <a:spcPct val="0"/>
                </a:spcBef>
                <a:spcAft>
                  <a:spcPct val="0"/>
                </a:spcAft>
                <a:buClrTx/>
                <a:buSzTx/>
                <a:buFontTx/>
                <a:buNone/>
                <a:tabLst/>
                <a:defRPr/>
              </a:pPr>
              <a:t>2021/4/16</a:t>
            </a:fld>
            <a:endParaRPr kumimoji="0" lang="en-US" altLang="zh-CN" sz="1400" b="0" i="0" u="none" strike="noStrike" kern="1200" cap="none" spc="0" normalizeH="0" baseline="0" noProof="0">
              <a:ln>
                <a:noFill/>
              </a:ln>
              <a:solidFill>
                <a:srgbClr val="0C507F"/>
              </a:solidFill>
              <a:effectLst/>
              <a:uLnTx/>
              <a:uFillTx/>
              <a:latin typeface="Arial" charset="0"/>
              <a:ea typeface="宋体" charset="-122"/>
              <a:cs typeface="+mn-cs"/>
            </a:endParaRPr>
          </a:p>
        </p:txBody>
      </p:sp>
      <p:sp>
        <p:nvSpPr>
          <p:cNvPr id="5" name="Rectangle 6"/>
          <p:cNvSpPr>
            <a:spLocks noGrp="1" noChangeArrowheads="1"/>
          </p:cNvSpPr>
          <p:nvPr>
            <p:ph type="ftr" sz="quarter" idx="11"/>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zh-CN" sz="1100" b="0" i="0" u="none" strike="noStrike" kern="1200" cap="none" spc="0" normalizeH="0" baseline="0" noProof="0">
              <a:ln>
                <a:noFill/>
              </a:ln>
              <a:solidFill>
                <a:srgbClr val="0C507F"/>
              </a:solidFill>
              <a:effectLst/>
              <a:uLnTx/>
              <a:uFillTx/>
              <a:latin typeface="Arial" charset="0"/>
              <a:ea typeface="宋体" charset="-122"/>
              <a:cs typeface="+mn-cs"/>
            </a:endParaRPr>
          </a:p>
        </p:txBody>
      </p:sp>
    </p:spTree>
    <p:extLst>
      <p:ext uri="{BB962C8B-B14F-4D97-AF65-F5344CB8AC3E}">
        <p14:creationId xmlns="" xmlns:p14="http://schemas.microsoft.com/office/powerpoint/2010/main" val="1877897000"/>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xAndTwoObj" preserve="1">
  <p:cSld name="标题，文本与两项内容">
    <p:spTree>
      <p:nvGrpSpPr>
        <p:cNvPr id="1" name=""/>
        <p:cNvGrpSpPr/>
        <p:nvPr/>
      </p:nvGrpSpPr>
      <p:grpSpPr>
        <a:xfrm>
          <a:off x="0" y="0"/>
          <a:ext cx="0" cy="0"/>
          <a:chOff x="0" y="0"/>
          <a:chExt cx="0" cy="0"/>
        </a:xfrm>
      </p:grpSpPr>
      <p:sp>
        <p:nvSpPr>
          <p:cNvPr id="2" name="标题 1"/>
          <p:cNvSpPr>
            <a:spLocks noGrp="1"/>
          </p:cNvSpPr>
          <p:nvPr>
            <p:ph type="title"/>
          </p:nvPr>
        </p:nvSpPr>
        <p:spPr>
          <a:xfrm>
            <a:off x="468315" y="238126"/>
            <a:ext cx="8135937" cy="431006"/>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46088" y="844155"/>
            <a:ext cx="4038600" cy="3725465"/>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quarter" idx="2"/>
          </p:nvPr>
        </p:nvSpPr>
        <p:spPr>
          <a:xfrm>
            <a:off x="4637088" y="844153"/>
            <a:ext cx="4038600" cy="1804988"/>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内容占位符 4"/>
          <p:cNvSpPr>
            <a:spLocks noGrp="1"/>
          </p:cNvSpPr>
          <p:nvPr>
            <p:ph sz="quarter" idx="3"/>
          </p:nvPr>
        </p:nvSpPr>
        <p:spPr>
          <a:xfrm>
            <a:off x="4637088" y="2763441"/>
            <a:ext cx="4038600" cy="1806178"/>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Rectangle 5"/>
          <p:cNvSpPr>
            <a:spLocks noGrp="1" noChangeArrowheads="1"/>
          </p:cNvSpPr>
          <p:nvPr>
            <p:ph type="dt" sz="half" idx="10"/>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fld id="{067D5A94-9722-44C1-B531-7D85E1158ECF}" type="datetime1">
              <a:rPr kumimoji="0" lang="zh-CN" altLang="en-US" sz="1400" b="0" i="0" u="none" strike="noStrike" kern="1200" cap="none" spc="0" normalizeH="0" baseline="0" noProof="0">
                <a:ln>
                  <a:noFill/>
                </a:ln>
                <a:solidFill>
                  <a:srgbClr val="0C507F"/>
                </a:solidFill>
                <a:effectLst/>
                <a:uLnTx/>
                <a:uFillTx/>
                <a:latin typeface="Arial" charset="0"/>
                <a:ea typeface="宋体" charset="-122"/>
                <a:cs typeface="+mn-cs"/>
              </a:rPr>
              <a:pPr marL="0" marR="0" lvl="0" indent="0" algn="ctr" defTabSz="914400" rtl="0" eaLnBrk="0" fontAlgn="base" latinLnBrk="0" hangingPunct="0">
                <a:lnSpc>
                  <a:spcPct val="100000"/>
                </a:lnSpc>
                <a:spcBef>
                  <a:spcPct val="0"/>
                </a:spcBef>
                <a:spcAft>
                  <a:spcPct val="0"/>
                </a:spcAft>
                <a:buClrTx/>
                <a:buSzTx/>
                <a:buFontTx/>
                <a:buNone/>
                <a:tabLst/>
                <a:defRPr/>
              </a:pPr>
              <a:t>2021/4/16</a:t>
            </a:fld>
            <a:endParaRPr kumimoji="0" lang="en-US" altLang="zh-CN" sz="1400" b="0" i="0" u="none" strike="noStrike" kern="1200" cap="none" spc="0" normalizeH="0" baseline="0" noProof="0">
              <a:ln>
                <a:noFill/>
              </a:ln>
              <a:solidFill>
                <a:srgbClr val="0C507F"/>
              </a:solidFill>
              <a:effectLst/>
              <a:uLnTx/>
              <a:uFillTx/>
              <a:latin typeface="Arial" charset="0"/>
              <a:ea typeface="宋体" charset="-122"/>
              <a:cs typeface="+mn-cs"/>
            </a:endParaRPr>
          </a:p>
        </p:txBody>
      </p:sp>
      <p:sp>
        <p:nvSpPr>
          <p:cNvPr id="7" name="Rectangle 6"/>
          <p:cNvSpPr>
            <a:spLocks noGrp="1" noChangeArrowheads="1"/>
          </p:cNvSpPr>
          <p:nvPr>
            <p:ph type="ftr" sz="quarter" idx="11"/>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zh-CN" sz="1100" b="0" i="0" u="none" strike="noStrike" kern="1200" cap="none" spc="0" normalizeH="0" baseline="0" noProof="0">
              <a:ln>
                <a:noFill/>
              </a:ln>
              <a:solidFill>
                <a:srgbClr val="0C507F"/>
              </a:solidFill>
              <a:effectLst/>
              <a:uLnTx/>
              <a:uFillTx/>
              <a:latin typeface="Arial" charset="0"/>
              <a:ea typeface="宋体" charset="-122"/>
              <a:cs typeface="+mn-cs"/>
            </a:endParaRPr>
          </a:p>
        </p:txBody>
      </p:sp>
    </p:spTree>
    <p:extLst>
      <p:ext uri="{BB962C8B-B14F-4D97-AF65-F5344CB8AC3E}">
        <p14:creationId xmlns="" xmlns:p14="http://schemas.microsoft.com/office/powerpoint/2010/main" val="157300423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68315" y="238126"/>
            <a:ext cx="8135937" cy="431006"/>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46088" y="844155"/>
            <a:ext cx="4038600" cy="3725465"/>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37088" y="844155"/>
            <a:ext cx="4038600" cy="3725465"/>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5"/>
          <p:cNvSpPr>
            <a:spLocks noGrp="1" noChangeArrowheads="1"/>
          </p:cNvSpPr>
          <p:nvPr>
            <p:ph type="dt" sz="half" idx="10"/>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fld id="{000F620A-47A9-4615-B452-89DBFBBB7D12}" type="datetime1">
              <a:rPr kumimoji="0" lang="zh-CN" altLang="en-US" sz="1400" b="0" i="0" u="none" strike="noStrike" kern="1200" cap="none" spc="0" normalizeH="0" baseline="0" noProof="0">
                <a:ln>
                  <a:noFill/>
                </a:ln>
                <a:solidFill>
                  <a:srgbClr val="0C507F"/>
                </a:solidFill>
                <a:effectLst/>
                <a:uLnTx/>
                <a:uFillTx/>
                <a:latin typeface="Arial" charset="0"/>
                <a:ea typeface="宋体" charset="-122"/>
                <a:cs typeface="+mn-cs"/>
              </a:rPr>
              <a:pPr marL="0" marR="0" lvl="0" indent="0" algn="ctr" defTabSz="914400" rtl="0" eaLnBrk="0" fontAlgn="base" latinLnBrk="0" hangingPunct="0">
                <a:lnSpc>
                  <a:spcPct val="100000"/>
                </a:lnSpc>
                <a:spcBef>
                  <a:spcPct val="0"/>
                </a:spcBef>
                <a:spcAft>
                  <a:spcPct val="0"/>
                </a:spcAft>
                <a:buClrTx/>
                <a:buSzTx/>
                <a:buFontTx/>
                <a:buNone/>
                <a:tabLst/>
                <a:defRPr/>
              </a:pPr>
              <a:t>2021/4/16</a:t>
            </a:fld>
            <a:endParaRPr kumimoji="0" lang="en-US" altLang="zh-CN" sz="1400" b="0" i="0" u="none" strike="noStrike" kern="1200" cap="none" spc="0" normalizeH="0" baseline="0" noProof="0">
              <a:ln>
                <a:noFill/>
              </a:ln>
              <a:solidFill>
                <a:srgbClr val="0C507F"/>
              </a:solidFill>
              <a:effectLst/>
              <a:uLnTx/>
              <a:uFillTx/>
              <a:latin typeface="Arial" charset="0"/>
              <a:ea typeface="宋体" charset="-122"/>
              <a:cs typeface="+mn-cs"/>
            </a:endParaRPr>
          </a:p>
        </p:txBody>
      </p:sp>
      <p:sp>
        <p:nvSpPr>
          <p:cNvPr id="6" name="Rectangle 6"/>
          <p:cNvSpPr>
            <a:spLocks noGrp="1" noChangeArrowheads="1"/>
          </p:cNvSpPr>
          <p:nvPr>
            <p:ph type="ftr" sz="quarter" idx="11"/>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zh-CN" sz="1100" b="0" i="0" u="none" strike="noStrike" kern="1200" cap="none" spc="0" normalizeH="0" baseline="0" noProof="0">
              <a:ln>
                <a:noFill/>
              </a:ln>
              <a:solidFill>
                <a:srgbClr val="0C507F"/>
              </a:solidFill>
              <a:effectLst/>
              <a:uLnTx/>
              <a:uFillTx/>
              <a:latin typeface="Arial" charset="0"/>
              <a:ea typeface="宋体" charset="-122"/>
              <a:cs typeface="+mn-cs"/>
            </a:endParaRPr>
          </a:p>
        </p:txBody>
      </p:sp>
    </p:spTree>
    <p:extLst>
      <p:ext uri="{BB962C8B-B14F-4D97-AF65-F5344CB8AC3E}">
        <p14:creationId xmlns="" xmlns:p14="http://schemas.microsoft.com/office/powerpoint/2010/main" val="7273361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AndTwoObj" preserve="1">
  <p:cSld name="标题，一项大型内容和两项小型内容">
    <p:spTree>
      <p:nvGrpSpPr>
        <p:cNvPr id="1" name=""/>
        <p:cNvGrpSpPr/>
        <p:nvPr/>
      </p:nvGrpSpPr>
      <p:grpSpPr>
        <a:xfrm>
          <a:off x="0" y="0"/>
          <a:ext cx="0" cy="0"/>
          <a:chOff x="0" y="0"/>
          <a:chExt cx="0" cy="0"/>
        </a:xfrm>
      </p:grpSpPr>
      <p:sp>
        <p:nvSpPr>
          <p:cNvPr id="2" name="标题 1"/>
          <p:cNvSpPr>
            <a:spLocks noGrp="1"/>
          </p:cNvSpPr>
          <p:nvPr>
            <p:ph type="title"/>
          </p:nvPr>
        </p:nvSpPr>
        <p:spPr>
          <a:xfrm>
            <a:off x="468313" y="238126"/>
            <a:ext cx="4824412" cy="389335"/>
          </a:xfrm>
        </p:spPr>
        <p:txBody>
          <a:bodyPr/>
          <a:lstStyle/>
          <a:p>
            <a:r>
              <a:rPr lang="zh-CN" altLang="en-US"/>
              <a:t>单击此处编辑母版标题样式</a:t>
            </a:r>
          </a:p>
        </p:txBody>
      </p:sp>
      <p:sp>
        <p:nvSpPr>
          <p:cNvPr id="3" name="内容占位符 2"/>
          <p:cNvSpPr>
            <a:spLocks noGrp="1"/>
          </p:cNvSpPr>
          <p:nvPr>
            <p:ph sz="half" idx="1"/>
          </p:nvPr>
        </p:nvSpPr>
        <p:spPr>
          <a:xfrm>
            <a:off x="395288" y="681039"/>
            <a:ext cx="4135437" cy="4050506"/>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quarter" idx="2"/>
          </p:nvPr>
        </p:nvSpPr>
        <p:spPr>
          <a:xfrm>
            <a:off x="4683128" y="681037"/>
            <a:ext cx="4137025" cy="1968104"/>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内容占位符 4"/>
          <p:cNvSpPr>
            <a:spLocks noGrp="1"/>
          </p:cNvSpPr>
          <p:nvPr>
            <p:ph sz="quarter" idx="3"/>
          </p:nvPr>
        </p:nvSpPr>
        <p:spPr>
          <a:xfrm>
            <a:off x="4683128" y="2763442"/>
            <a:ext cx="4137025" cy="1968103"/>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Rectangle 5"/>
          <p:cNvSpPr>
            <a:spLocks noGrp="1" noChangeArrowheads="1"/>
          </p:cNvSpPr>
          <p:nvPr>
            <p:ph type="dt" sz="half" idx="10"/>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fld id="{6E073B42-B97E-4F49-995B-7D7A320F1F11}" type="datetime1">
              <a:rPr kumimoji="0" lang="zh-CN" altLang="en-US" sz="1400" b="0" i="0" u="none" strike="noStrike" kern="1200" cap="none" spc="0" normalizeH="0" baseline="0" noProof="0">
                <a:ln>
                  <a:noFill/>
                </a:ln>
                <a:solidFill>
                  <a:srgbClr val="0C507F"/>
                </a:solidFill>
                <a:effectLst/>
                <a:uLnTx/>
                <a:uFillTx/>
                <a:latin typeface="Arial" charset="0"/>
                <a:ea typeface="宋体" charset="-122"/>
                <a:cs typeface="+mn-cs"/>
              </a:rPr>
              <a:pPr marL="0" marR="0" lvl="0" indent="0" algn="ctr" defTabSz="914400" rtl="0" eaLnBrk="0" fontAlgn="base" latinLnBrk="0" hangingPunct="0">
                <a:lnSpc>
                  <a:spcPct val="100000"/>
                </a:lnSpc>
                <a:spcBef>
                  <a:spcPct val="0"/>
                </a:spcBef>
                <a:spcAft>
                  <a:spcPct val="0"/>
                </a:spcAft>
                <a:buClrTx/>
                <a:buSzTx/>
                <a:buFontTx/>
                <a:buNone/>
                <a:tabLst/>
                <a:defRPr/>
              </a:pPr>
              <a:t>2021/4/16</a:t>
            </a:fld>
            <a:endParaRPr kumimoji="0" lang="en-US" altLang="zh-CN" sz="1400" b="0" i="0" u="none" strike="noStrike" kern="1200" cap="none" spc="0" normalizeH="0" baseline="0" noProof="0">
              <a:ln>
                <a:noFill/>
              </a:ln>
              <a:solidFill>
                <a:srgbClr val="0C507F"/>
              </a:solidFill>
              <a:effectLst/>
              <a:uLnTx/>
              <a:uFillTx/>
              <a:latin typeface="Arial" charset="0"/>
              <a:ea typeface="宋体" charset="-122"/>
              <a:cs typeface="+mn-cs"/>
            </a:endParaRPr>
          </a:p>
        </p:txBody>
      </p:sp>
      <p:sp>
        <p:nvSpPr>
          <p:cNvPr id="7" name="Rectangle 6"/>
          <p:cNvSpPr>
            <a:spLocks noGrp="1" noChangeArrowheads="1"/>
          </p:cNvSpPr>
          <p:nvPr>
            <p:ph type="ftr" sz="quarter" idx="11"/>
          </p:nvPr>
        </p:nvSpPr>
        <p:spPr>
          <a:ln/>
        </p:spPr>
        <p:txBody>
          <a:bodyPr/>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zh-CN" sz="1100" b="0" i="0" u="none" strike="noStrike" kern="1200" cap="none" spc="0" normalizeH="0" baseline="0" noProof="0">
              <a:ln>
                <a:noFill/>
              </a:ln>
              <a:solidFill>
                <a:srgbClr val="0C507F"/>
              </a:solidFill>
              <a:effectLst/>
              <a:uLnTx/>
              <a:uFillTx/>
              <a:latin typeface="Arial" charset="0"/>
              <a:ea typeface="宋体" charset="-122"/>
              <a:cs typeface="+mn-cs"/>
            </a:endParaRPr>
          </a:p>
        </p:txBody>
      </p:sp>
    </p:spTree>
    <p:extLst>
      <p:ext uri="{BB962C8B-B14F-4D97-AF65-F5344CB8AC3E}">
        <p14:creationId xmlns="" xmlns:p14="http://schemas.microsoft.com/office/powerpoint/2010/main" val="249552769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20"/>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Tree>
    <p:extLst>
      <p:ext uri="{BB962C8B-B14F-4D97-AF65-F5344CB8AC3E}">
        <p14:creationId xmlns="" xmlns:p14="http://schemas.microsoft.com/office/powerpoint/2010/main" val="269249233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 xmlns:p14="http://schemas.microsoft.com/office/powerpoint/2010/main" val="948066289"/>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Tree>
    <p:extLst>
      <p:ext uri="{BB962C8B-B14F-4D97-AF65-F5344CB8AC3E}">
        <p14:creationId xmlns="" xmlns:p14="http://schemas.microsoft.com/office/powerpoint/2010/main" val="342192872"/>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528638" y="3436145"/>
            <a:ext cx="1549400" cy="11584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2230438" y="3436145"/>
            <a:ext cx="1549400" cy="11584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 xmlns:p14="http://schemas.microsoft.com/office/powerpoint/2010/main" val="3645310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2" y="204792"/>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94"/>
            <a:ext cx="5111750"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2" y="1076328"/>
            <a:ext cx="3008313" cy="3518297"/>
          </a:xfrm>
          <a:prstGeom prst="rect">
            <a:avLst/>
          </a:prstGeo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zh-CN" altLang="en-US" smtClean="0"/>
              <a:t>单击此处编辑母版文本样式</a:t>
            </a:r>
          </a:p>
        </p:txBody>
      </p:sp>
      <p:sp>
        <p:nvSpPr>
          <p:cNvPr id="5"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67A7E05C-F2D8-4F80-8895-CA375C2C9FF1}"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6"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4049661424"/>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8"/>
            <a:ext cx="8229600" cy="85725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 xmlns:p14="http://schemas.microsoft.com/office/powerpoint/2010/main" val="298116100"/>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extLst>
      <p:ext uri="{BB962C8B-B14F-4D97-AF65-F5344CB8AC3E}">
        <p14:creationId xmlns="" xmlns:p14="http://schemas.microsoft.com/office/powerpoint/2010/main" val="376924899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62855939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2"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2"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extLst>
      <p:ext uri="{BB962C8B-B14F-4D97-AF65-F5344CB8AC3E}">
        <p14:creationId xmlns="" xmlns:p14="http://schemas.microsoft.com/office/powerpoint/2010/main" val="3387893163"/>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1"/>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extLst>
      <p:ext uri="{BB962C8B-B14F-4D97-AF65-F5344CB8AC3E}">
        <p14:creationId xmlns="" xmlns:p14="http://schemas.microsoft.com/office/powerpoint/2010/main" val="1410116826"/>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 xmlns:p14="http://schemas.microsoft.com/office/powerpoint/2010/main" val="551338366"/>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5353050" y="1869281"/>
            <a:ext cx="1606550" cy="2725341"/>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528638" y="1869281"/>
            <a:ext cx="4672012" cy="2725341"/>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 xmlns:p14="http://schemas.microsoft.com/office/powerpoint/2010/main" val="1653499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5"/>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a:prstGeom prst="rect">
            <a:avLst/>
          </a:prstGeo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4025509"/>
            <a:ext cx="5486400" cy="603647"/>
          </a:xfrm>
          <a:prstGeom prst="rect">
            <a:avLst/>
          </a:prstGeo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zh-CN" altLang="en-US" smtClean="0"/>
              <a:t>单击此处编辑母版文本样式</a:t>
            </a:r>
          </a:p>
        </p:txBody>
      </p:sp>
      <p:sp>
        <p:nvSpPr>
          <p:cNvPr id="5" name="Rectangle 5"/>
          <p:cNvSpPr>
            <a:spLocks noGrp="1" noChangeArrowheads="1"/>
          </p:cNvSpPr>
          <p:nvPr>
            <p:ph type="dt" sz="half" idx="10"/>
          </p:nvPr>
        </p:nvSpPr>
        <p:spPr>
          <a:ln/>
        </p:spPr>
        <p:txBody>
          <a:bodyPr/>
          <a:lstStyle>
            <a:lvl1pPr>
              <a:defRPr/>
            </a:lvl1pPr>
          </a:lstStyle>
          <a:p>
            <a:pPr fontAlgn="base">
              <a:spcBef>
                <a:spcPct val="0"/>
              </a:spcBef>
              <a:spcAft>
                <a:spcPct val="0"/>
              </a:spcAft>
              <a:defRPr/>
            </a:pPr>
            <a:fld id="{25F35215-C3D3-4176-AA14-CC7D6E3044DC}"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6" name="Rectangle 6"/>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zh-CN">
              <a:solidFill>
                <a:srgbClr val="0C507F"/>
              </a:solidFill>
            </a:endParaRPr>
          </a:p>
        </p:txBody>
      </p:sp>
    </p:spTree>
    <p:extLst>
      <p:ext uri="{BB962C8B-B14F-4D97-AF65-F5344CB8AC3E}">
        <p14:creationId xmlns="" xmlns:p14="http://schemas.microsoft.com/office/powerpoint/2010/main" val="904863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image" Target="../media/image1.jpe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19" Type="http://schemas.openxmlformats.org/officeDocument/2006/relationships/image" Target="../media/image2.jpeg"/><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image" Target="../media/image4.jpeg"/><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theme" Target="../theme/theme3.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1.xml"/><Relationship Id="rId13" Type="http://schemas.openxmlformats.org/officeDocument/2006/relationships/slideLayout" Target="../slideLayouts/slideLayout56.xml"/><Relationship Id="rId18" Type="http://schemas.openxmlformats.org/officeDocument/2006/relationships/image" Target="../media/image1.jpeg"/><Relationship Id="rId3" Type="http://schemas.openxmlformats.org/officeDocument/2006/relationships/slideLayout" Target="../slideLayouts/slideLayout46.xml"/><Relationship Id="rId7" Type="http://schemas.openxmlformats.org/officeDocument/2006/relationships/slideLayout" Target="../slideLayouts/slideLayout50.xml"/><Relationship Id="rId12" Type="http://schemas.openxmlformats.org/officeDocument/2006/relationships/slideLayout" Target="../slideLayouts/slideLayout55.xml"/><Relationship Id="rId17" Type="http://schemas.openxmlformats.org/officeDocument/2006/relationships/theme" Target="../theme/theme4.xml"/><Relationship Id="rId2" Type="http://schemas.openxmlformats.org/officeDocument/2006/relationships/slideLayout" Target="../slideLayouts/slideLayout45.xml"/><Relationship Id="rId16" Type="http://schemas.openxmlformats.org/officeDocument/2006/relationships/slideLayout" Target="../slideLayouts/slideLayout59.xml"/><Relationship Id="rId1" Type="http://schemas.openxmlformats.org/officeDocument/2006/relationships/slideLayout" Target="../slideLayouts/slideLayout44.xml"/><Relationship Id="rId6" Type="http://schemas.openxmlformats.org/officeDocument/2006/relationships/slideLayout" Target="../slideLayouts/slideLayout49.xml"/><Relationship Id="rId11" Type="http://schemas.openxmlformats.org/officeDocument/2006/relationships/slideLayout" Target="../slideLayouts/slideLayout54.xml"/><Relationship Id="rId5" Type="http://schemas.openxmlformats.org/officeDocument/2006/relationships/slideLayout" Target="../slideLayouts/slideLayout48.xml"/><Relationship Id="rId15" Type="http://schemas.openxmlformats.org/officeDocument/2006/relationships/slideLayout" Target="../slideLayouts/slideLayout58.xml"/><Relationship Id="rId10" Type="http://schemas.openxmlformats.org/officeDocument/2006/relationships/slideLayout" Target="../slideLayouts/slideLayout53.xml"/><Relationship Id="rId19" Type="http://schemas.openxmlformats.org/officeDocument/2006/relationships/image" Target="../media/image2.jpeg"/><Relationship Id="rId4" Type="http://schemas.openxmlformats.org/officeDocument/2006/relationships/slideLayout" Target="../slideLayouts/slideLayout47.xml"/><Relationship Id="rId9" Type="http://schemas.openxmlformats.org/officeDocument/2006/relationships/slideLayout" Target="../slideLayouts/slideLayout52.xml"/><Relationship Id="rId14" Type="http://schemas.openxmlformats.org/officeDocument/2006/relationships/slideLayout" Target="../slideLayouts/slideLayout57.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slideLayout" Target="../slideLayouts/slideLayout72.xml"/><Relationship Id="rId18" Type="http://schemas.openxmlformats.org/officeDocument/2006/relationships/image" Target="../media/image1.jpeg"/><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slideLayout" Target="../slideLayouts/slideLayout71.xml"/><Relationship Id="rId17" Type="http://schemas.openxmlformats.org/officeDocument/2006/relationships/theme" Target="../theme/theme5.xml"/><Relationship Id="rId2" Type="http://schemas.openxmlformats.org/officeDocument/2006/relationships/slideLayout" Target="../slideLayouts/slideLayout61.xml"/><Relationship Id="rId16" Type="http://schemas.openxmlformats.org/officeDocument/2006/relationships/slideLayout" Target="../slideLayouts/slideLayout75.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5" Type="http://schemas.openxmlformats.org/officeDocument/2006/relationships/slideLayout" Target="../slideLayouts/slideLayout74.xml"/><Relationship Id="rId10" Type="http://schemas.openxmlformats.org/officeDocument/2006/relationships/slideLayout" Target="../slideLayouts/slideLayout69.xml"/><Relationship Id="rId19" Type="http://schemas.openxmlformats.org/officeDocument/2006/relationships/image" Target="../media/image2.jpeg"/><Relationship Id="rId4" Type="http://schemas.openxmlformats.org/officeDocument/2006/relationships/slideLayout" Target="../slideLayouts/slideLayout63.xml"/><Relationship Id="rId9" Type="http://schemas.openxmlformats.org/officeDocument/2006/relationships/slideLayout" Target="../slideLayouts/slideLayout68.xml"/><Relationship Id="rId14" Type="http://schemas.openxmlformats.org/officeDocument/2006/relationships/slideLayout" Target="../slideLayouts/slideLayout7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83.xml"/><Relationship Id="rId13" Type="http://schemas.openxmlformats.org/officeDocument/2006/relationships/image" Target="../media/image4.jpeg"/><Relationship Id="rId3" Type="http://schemas.openxmlformats.org/officeDocument/2006/relationships/slideLayout" Target="../slideLayouts/slideLayout78.xml"/><Relationship Id="rId7" Type="http://schemas.openxmlformats.org/officeDocument/2006/relationships/slideLayout" Target="../slideLayouts/slideLayout82.xml"/><Relationship Id="rId12" Type="http://schemas.openxmlformats.org/officeDocument/2006/relationships/theme" Target="../theme/theme6.xml"/><Relationship Id="rId2" Type="http://schemas.openxmlformats.org/officeDocument/2006/relationships/slideLayout" Target="../slideLayouts/slideLayout77.xml"/><Relationship Id="rId1" Type="http://schemas.openxmlformats.org/officeDocument/2006/relationships/slideLayout" Target="../slideLayouts/slideLayout76.xml"/><Relationship Id="rId6" Type="http://schemas.openxmlformats.org/officeDocument/2006/relationships/slideLayout" Target="../slideLayouts/slideLayout81.xml"/><Relationship Id="rId11" Type="http://schemas.openxmlformats.org/officeDocument/2006/relationships/slideLayout" Target="../slideLayouts/slideLayout86.xml"/><Relationship Id="rId5" Type="http://schemas.openxmlformats.org/officeDocument/2006/relationships/slideLayout" Target="../slideLayouts/slideLayout80.xml"/><Relationship Id="rId10" Type="http://schemas.openxmlformats.org/officeDocument/2006/relationships/slideLayout" Target="../slideLayouts/slideLayout85.xml"/><Relationship Id="rId4" Type="http://schemas.openxmlformats.org/officeDocument/2006/relationships/slideLayout" Target="../slideLayouts/slideLayout79.xml"/><Relationship Id="rId9" Type="http://schemas.openxmlformats.org/officeDocument/2006/relationships/slideLayout" Target="../slideLayouts/slideLayout8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descr="1"/>
          <p:cNvPicPr>
            <a:picLocks noChangeArrowheads="1"/>
          </p:cNvPicPr>
          <p:nvPr/>
        </p:nvPicPr>
        <p:blipFill>
          <a:blip r:embed="rId18" cstate="print"/>
          <a:srcRect/>
          <a:stretch>
            <a:fillRect/>
          </a:stretch>
        </p:blipFill>
        <p:spPr bwMode="auto">
          <a:xfrm>
            <a:off x="395290" y="223844"/>
            <a:ext cx="8456612" cy="188119"/>
          </a:xfrm>
          <a:prstGeom prst="rect">
            <a:avLst/>
          </a:prstGeom>
          <a:noFill/>
          <a:ln w="9525">
            <a:noFill/>
            <a:miter lim="800000"/>
            <a:headEnd/>
            <a:tailEnd/>
          </a:ln>
        </p:spPr>
      </p:pic>
      <p:sp>
        <p:nvSpPr>
          <p:cNvPr id="1027" name="Rectangle 3"/>
          <p:cNvSpPr>
            <a:spLocks noGrp="1" noChangeArrowheads="1"/>
          </p:cNvSpPr>
          <p:nvPr>
            <p:ph type="title"/>
          </p:nvPr>
        </p:nvSpPr>
        <p:spPr bwMode="auto">
          <a:xfrm>
            <a:off x="395289" y="215504"/>
            <a:ext cx="4824412" cy="1619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216069" name="Rectangle 5"/>
          <p:cNvSpPr>
            <a:spLocks noGrp="1" noChangeArrowheads="1"/>
          </p:cNvSpPr>
          <p:nvPr>
            <p:ph type="dt" sz="half" idx="2"/>
          </p:nvPr>
        </p:nvSpPr>
        <p:spPr bwMode="auto">
          <a:xfrm>
            <a:off x="3446463" y="4841086"/>
            <a:ext cx="2133600" cy="2155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atin typeface="Arial" charset="0"/>
                <a:ea typeface="宋体" charset="-122"/>
              </a:defRPr>
            </a:lvl1pPr>
          </a:lstStyle>
          <a:p>
            <a:pPr fontAlgn="base">
              <a:spcBef>
                <a:spcPct val="0"/>
              </a:spcBef>
              <a:spcAft>
                <a:spcPct val="0"/>
              </a:spcAft>
              <a:defRPr/>
            </a:pPr>
            <a:fld id="{B7D64129-A4AF-4731-9687-F16CF8F1C3CF}"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216070" name="Rectangle 6"/>
          <p:cNvSpPr>
            <a:spLocks noGrp="1" noChangeArrowheads="1"/>
          </p:cNvSpPr>
          <p:nvPr>
            <p:ph type="ftr" sz="quarter" idx="3"/>
          </p:nvPr>
        </p:nvSpPr>
        <p:spPr bwMode="auto">
          <a:xfrm>
            <a:off x="179388" y="4841086"/>
            <a:ext cx="431800" cy="215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lnSpc>
                <a:spcPct val="100000"/>
              </a:lnSpc>
              <a:buClrTx/>
              <a:buSzTx/>
              <a:buFontTx/>
              <a:buNone/>
              <a:defRPr sz="1100" b="0">
                <a:solidFill>
                  <a:schemeClr val="tx1"/>
                </a:solidFill>
                <a:latin typeface="Arial" charset="0"/>
                <a:ea typeface="宋体" charset="-122"/>
              </a:defRPr>
            </a:lvl1pPr>
          </a:lstStyle>
          <a:p>
            <a:pPr fontAlgn="base">
              <a:spcBef>
                <a:spcPct val="0"/>
              </a:spcBef>
              <a:spcAft>
                <a:spcPct val="0"/>
              </a:spcAft>
              <a:defRPr/>
            </a:pPr>
            <a:endParaRPr lang="en-US" altLang="zh-CN">
              <a:solidFill>
                <a:srgbClr val="0C507F"/>
              </a:solidFill>
            </a:endParaRPr>
          </a:p>
        </p:txBody>
      </p:sp>
      <p:pic>
        <p:nvPicPr>
          <p:cNvPr id="1030" name="Picture 7" descr="SSE_LOGO_蓝"/>
          <p:cNvPicPr>
            <a:picLocks noChangeAspect="1" noChangeArrowheads="1"/>
          </p:cNvPicPr>
          <p:nvPr/>
        </p:nvPicPr>
        <p:blipFill>
          <a:blip r:embed="rId19" cstate="print"/>
          <a:srcRect/>
          <a:stretch>
            <a:fillRect/>
          </a:stretch>
        </p:blipFill>
        <p:spPr bwMode="auto">
          <a:xfrm>
            <a:off x="7715253" y="4817269"/>
            <a:ext cx="1152525" cy="201216"/>
          </a:xfrm>
          <a:prstGeom prst="rect">
            <a:avLst/>
          </a:prstGeom>
          <a:noFill/>
          <a:ln w="9525">
            <a:noFill/>
            <a:miter lim="800000"/>
            <a:headEnd/>
            <a:tailEnd/>
          </a:ln>
        </p:spPr>
      </p:pic>
      <p:sp>
        <p:nvSpPr>
          <p:cNvPr id="216072" name="Line 8"/>
          <p:cNvSpPr>
            <a:spLocks noChangeShapeType="1"/>
          </p:cNvSpPr>
          <p:nvPr/>
        </p:nvSpPr>
        <p:spPr bwMode="auto">
          <a:xfrm>
            <a:off x="250827" y="4764881"/>
            <a:ext cx="8642350" cy="0"/>
          </a:xfrm>
          <a:prstGeom prst="line">
            <a:avLst/>
          </a:prstGeom>
          <a:noFill/>
          <a:ln w="6350">
            <a:solidFill>
              <a:schemeClr val="tx1"/>
            </a:solidFill>
            <a:round/>
            <a:headEnd/>
            <a:tailEnd/>
          </a:ln>
          <a:effectLst>
            <a:outerShdw algn="ctr" rotWithShape="0">
              <a:schemeClr val="bg2">
                <a:alpha val="50000"/>
              </a:schemeClr>
            </a:outerShdw>
          </a:effectLst>
        </p:spPr>
        <p:txBody>
          <a:bodyP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zh-CN" altLang="en-US" sz="1800" b="0" i="0" u="none" strike="noStrike" kern="1200" cap="none" spc="0" normalizeH="0" baseline="0" noProof="0">
              <a:ln>
                <a:noFill/>
              </a:ln>
              <a:solidFill>
                <a:srgbClr val="0C507F"/>
              </a:solidFill>
              <a:effectLst/>
              <a:uLnTx/>
              <a:uFillTx/>
              <a:latin typeface="Arial" charset="0"/>
              <a:ea typeface="宋体" charset="-122"/>
              <a:cs typeface="+mn-cs"/>
            </a:endParaRPr>
          </a:p>
        </p:txBody>
      </p:sp>
      <p:sp>
        <p:nvSpPr>
          <p:cNvPr id="12" name="Line 8"/>
          <p:cNvSpPr>
            <a:spLocks noChangeShapeType="1"/>
          </p:cNvSpPr>
          <p:nvPr/>
        </p:nvSpPr>
        <p:spPr bwMode="auto">
          <a:xfrm>
            <a:off x="395291" y="735806"/>
            <a:ext cx="5400675" cy="0"/>
          </a:xfrm>
          <a:prstGeom prst="line">
            <a:avLst/>
          </a:prstGeom>
          <a:noFill/>
          <a:ln w="6350">
            <a:solidFill>
              <a:schemeClr val="tx1"/>
            </a:solidFill>
            <a:round/>
            <a:headEnd/>
            <a:tailEnd/>
          </a:ln>
          <a:effectLst>
            <a:outerShdw algn="ctr" rotWithShape="0">
              <a:schemeClr val="bg2">
                <a:alpha val="50000"/>
              </a:schemeClr>
            </a:outerShdw>
          </a:effectLst>
        </p:spPr>
        <p:txBody>
          <a:bodyP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zh-CN" altLang="en-US" sz="1800" b="0" i="0" u="none" strike="noStrike" kern="1200" cap="none" spc="0" normalizeH="0" baseline="0" noProof="0">
              <a:ln>
                <a:noFill/>
              </a:ln>
              <a:solidFill>
                <a:srgbClr val="0C507F"/>
              </a:solidFill>
              <a:effectLst/>
              <a:uLnTx/>
              <a:uFillTx/>
              <a:latin typeface="Arial" charset="0"/>
              <a:ea typeface="宋体" charset="-122"/>
              <a:cs typeface="+mn-cs"/>
            </a:endParaRPr>
          </a:p>
        </p:txBody>
      </p:sp>
    </p:spTree>
    <p:extLst>
      <p:ext uri="{BB962C8B-B14F-4D97-AF65-F5344CB8AC3E}">
        <p14:creationId xmlns="" xmlns:p14="http://schemas.microsoft.com/office/powerpoint/2010/main" val="11572554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dt="0"/>
  <p:txStyles>
    <p:titleStyle>
      <a:lvl1pPr algn="l" rtl="0" eaLnBrk="0" fontAlgn="base" hangingPunct="0">
        <a:spcBef>
          <a:spcPct val="0"/>
        </a:spcBef>
        <a:spcAft>
          <a:spcPct val="0"/>
        </a:spcAft>
        <a:defRPr sz="1400">
          <a:solidFill>
            <a:schemeClr val="bg1"/>
          </a:solidFill>
          <a:latin typeface="楷体" pitchFamily="49" charset="-122"/>
          <a:ea typeface="楷体" pitchFamily="49" charset="-122"/>
          <a:cs typeface="+mj-cs"/>
        </a:defRPr>
      </a:lvl1pPr>
      <a:lvl2pPr algn="l" rtl="0" eaLnBrk="0" fontAlgn="base" hangingPunct="0">
        <a:spcBef>
          <a:spcPct val="0"/>
        </a:spcBef>
        <a:spcAft>
          <a:spcPct val="0"/>
        </a:spcAft>
        <a:defRPr sz="1400">
          <a:solidFill>
            <a:schemeClr val="bg1"/>
          </a:solidFill>
          <a:latin typeface="楷体" pitchFamily="49" charset="-122"/>
          <a:ea typeface="楷体" pitchFamily="49" charset="-122"/>
        </a:defRPr>
      </a:lvl2pPr>
      <a:lvl3pPr algn="l" rtl="0" eaLnBrk="0" fontAlgn="base" hangingPunct="0">
        <a:spcBef>
          <a:spcPct val="0"/>
        </a:spcBef>
        <a:spcAft>
          <a:spcPct val="0"/>
        </a:spcAft>
        <a:defRPr sz="1400">
          <a:solidFill>
            <a:schemeClr val="bg1"/>
          </a:solidFill>
          <a:latin typeface="楷体" pitchFamily="49" charset="-122"/>
          <a:ea typeface="楷体" pitchFamily="49" charset="-122"/>
        </a:defRPr>
      </a:lvl3pPr>
      <a:lvl4pPr algn="l" rtl="0" eaLnBrk="0" fontAlgn="base" hangingPunct="0">
        <a:spcBef>
          <a:spcPct val="0"/>
        </a:spcBef>
        <a:spcAft>
          <a:spcPct val="0"/>
        </a:spcAft>
        <a:defRPr sz="1400">
          <a:solidFill>
            <a:schemeClr val="bg1"/>
          </a:solidFill>
          <a:latin typeface="楷体" pitchFamily="49" charset="-122"/>
          <a:ea typeface="楷体" pitchFamily="49" charset="-122"/>
        </a:defRPr>
      </a:lvl4pPr>
      <a:lvl5pPr algn="l" rtl="0" eaLnBrk="0" fontAlgn="base" hangingPunct="0">
        <a:spcBef>
          <a:spcPct val="0"/>
        </a:spcBef>
        <a:spcAft>
          <a:spcPct val="0"/>
        </a:spcAft>
        <a:defRPr sz="1400">
          <a:solidFill>
            <a:schemeClr val="bg1"/>
          </a:solidFill>
          <a:latin typeface="楷体" pitchFamily="49" charset="-122"/>
          <a:ea typeface="楷体" pitchFamily="49" charset="-122"/>
        </a:defRPr>
      </a:lvl5pPr>
      <a:lvl6pPr marL="457189" algn="l" rtl="0" fontAlgn="base">
        <a:spcBef>
          <a:spcPct val="0"/>
        </a:spcBef>
        <a:spcAft>
          <a:spcPct val="0"/>
        </a:spcAft>
        <a:defRPr sz="2400" b="1">
          <a:solidFill>
            <a:schemeClr val="bg1"/>
          </a:solidFill>
          <a:latin typeface="Arial" pitchFamily="34" charset="0"/>
          <a:ea typeface="宋体" pitchFamily="2" charset="-122"/>
        </a:defRPr>
      </a:lvl6pPr>
      <a:lvl7pPr marL="914377" algn="l" rtl="0" fontAlgn="base">
        <a:spcBef>
          <a:spcPct val="0"/>
        </a:spcBef>
        <a:spcAft>
          <a:spcPct val="0"/>
        </a:spcAft>
        <a:defRPr sz="2400" b="1">
          <a:solidFill>
            <a:schemeClr val="bg1"/>
          </a:solidFill>
          <a:latin typeface="Arial" pitchFamily="34" charset="0"/>
          <a:ea typeface="宋体" pitchFamily="2" charset="-122"/>
        </a:defRPr>
      </a:lvl7pPr>
      <a:lvl8pPr marL="1371566" algn="l" rtl="0" fontAlgn="base">
        <a:spcBef>
          <a:spcPct val="0"/>
        </a:spcBef>
        <a:spcAft>
          <a:spcPct val="0"/>
        </a:spcAft>
        <a:defRPr sz="2400" b="1">
          <a:solidFill>
            <a:schemeClr val="bg1"/>
          </a:solidFill>
          <a:latin typeface="Arial" pitchFamily="34" charset="0"/>
          <a:ea typeface="宋体" pitchFamily="2" charset="-122"/>
        </a:defRPr>
      </a:lvl8pPr>
      <a:lvl9pPr marL="1828754" algn="l" rtl="0" fontAlgn="base">
        <a:spcBef>
          <a:spcPct val="0"/>
        </a:spcBef>
        <a:spcAft>
          <a:spcPct val="0"/>
        </a:spcAft>
        <a:defRPr sz="2400" b="1">
          <a:solidFill>
            <a:schemeClr val="bg1"/>
          </a:solidFill>
          <a:latin typeface="Arial" pitchFamily="34" charset="0"/>
          <a:ea typeface="宋体" pitchFamily="2" charset="-122"/>
        </a:defRPr>
      </a:lvl9pPr>
    </p:titleStyle>
    <p:bodyStyle>
      <a:lvl1pPr marL="533387" indent="-533387" algn="l" rtl="0" eaLnBrk="0" fontAlgn="base" hangingPunct="0">
        <a:lnSpc>
          <a:spcPct val="125000"/>
        </a:lnSpc>
        <a:spcBef>
          <a:spcPct val="0"/>
        </a:spcBef>
        <a:spcAft>
          <a:spcPct val="0"/>
        </a:spcAft>
        <a:buClr>
          <a:schemeClr val="tx2"/>
        </a:buClr>
        <a:buSzPct val="75000"/>
        <a:buFont typeface="Wingdings" pitchFamily="2" charset="2"/>
        <a:buChar char="n"/>
        <a:defRPr sz="3200" b="1">
          <a:solidFill>
            <a:schemeClr val="tx1"/>
          </a:solidFill>
          <a:latin typeface="+mn-lt"/>
          <a:ea typeface="+mn-ea"/>
          <a:cs typeface="+mn-cs"/>
        </a:defRPr>
      </a:lvl1pPr>
      <a:lvl2pPr marL="914377" indent="-457189" algn="l" rtl="0" eaLnBrk="0" fontAlgn="base" hangingPunct="0">
        <a:lnSpc>
          <a:spcPct val="125000"/>
        </a:lnSpc>
        <a:spcBef>
          <a:spcPct val="0"/>
        </a:spcBef>
        <a:spcAft>
          <a:spcPct val="0"/>
        </a:spcAft>
        <a:buChar char="–"/>
        <a:defRPr sz="1600">
          <a:solidFill>
            <a:schemeClr val="tx1"/>
          </a:solidFill>
          <a:latin typeface="+mn-lt"/>
          <a:ea typeface="+mn-ea"/>
        </a:defRPr>
      </a:lvl2pPr>
      <a:lvl3pPr marL="1371566" indent="-457189" algn="l" rtl="0" eaLnBrk="0" fontAlgn="base" hangingPunct="0">
        <a:spcBef>
          <a:spcPct val="20000"/>
        </a:spcBef>
        <a:spcAft>
          <a:spcPct val="0"/>
        </a:spcAft>
        <a:buChar char="•"/>
        <a:defRPr sz="2400">
          <a:solidFill>
            <a:schemeClr val="tx1"/>
          </a:solidFill>
          <a:latin typeface="+mn-lt"/>
          <a:ea typeface="+mn-ea"/>
        </a:defRPr>
      </a:lvl3pPr>
      <a:lvl4pPr marL="1752556" indent="-380990" algn="l" rtl="0" eaLnBrk="0" fontAlgn="base" hangingPunct="0">
        <a:spcBef>
          <a:spcPct val="20000"/>
        </a:spcBef>
        <a:spcAft>
          <a:spcPct val="0"/>
        </a:spcAft>
        <a:buChar char="–"/>
        <a:defRPr sz="2000">
          <a:solidFill>
            <a:schemeClr val="tx1"/>
          </a:solidFill>
          <a:latin typeface="+mn-lt"/>
          <a:ea typeface="+mn-ea"/>
        </a:defRPr>
      </a:lvl4pPr>
      <a:lvl5pPr marL="2209745" indent="-380990" algn="l" rtl="0" eaLnBrk="0" fontAlgn="base" hangingPunct="0">
        <a:spcBef>
          <a:spcPct val="20000"/>
        </a:spcBef>
        <a:spcAft>
          <a:spcPct val="0"/>
        </a:spcAft>
        <a:buChar char="»"/>
        <a:defRPr sz="2000">
          <a:solidFill>
            <a:schemeClr val="tx1"/>
          </a:solidFill>
          <a:latin typeface="+mn-lt"/>
          <a:ea typeface="+mn-ea"/>
        </a:defRPr>
      </a:lvl5pPr>
      <a:lvl6pPr marL="2666933" indent="-380990" algn="l" rtl="0" fontAlgn="base">
        <a:spcBef>
          <a:spcPct val="20000"/>
        </a:spcBef>
        <a:spcAft>
          <a:spcPct val="0"/>
        </a:spcAft>
        <a:buChar char="»"/>
        <a:defRPr sz="2000">
          <a:solidFill>
            <a:schemeClr val="tx1"/>
          </a:solidFill>
          <a:latin typeface="+mn-lt"/>
          <a:ea typeface="+mn-ea"/>
        </a:defRPr>
      </a:lvl6pPr>
      <a:lvl7pPr marL="3124122" indent="-380990" algn="l" rtl="0" fontAlgn="base">
        <a:spcBef>
          <a:spcPct val="20000"/>
        </a:spcBef>
        <a:spcAft>
          <a:spcPct val="0"/>
        </a:spcAft>
        <a:buChar char="»"/>
        <a:defRPr sz="2000">
          <a:solidFill>
            <a:schemeClr val="tx1"/>
          </a:solidFill>
          <a:latin typeface="+mn-lt"/>
          <a:ea typeface="+mn-ea"/>
        </a:defRPr>
      </a:lvl7pPr>
      <a:lvl8pPr marL="3581310" indent="-380990" algn="l" rtl="0" fontAlgn="base">
        <a:spcBef>
          <a:spcPct val="20000"/>
        </a:spcBef>
        <a:spcAft>
          <a:spcPct val="0"/>
        </a:spcAft>
        <a:buChar char="»"/>
        <a:defRPr sz="2000">
          <a:solidFill>
            <a:schemeClr val="tx1"/>
          </a:solidFill>
          <a:latin typeface="+mn-lt"/>
          <a:ea typeface="+mn-ea"/>
        </a:defRPr>
      </a:lvl8pPr>
      <a:lvl9pPr marL="4038499" indent="-38099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descr="1"/>
          <p:cNvPicPr>
            <a:picLocks noChangeArrowheads="1"/>
          </p:cNvPicPr>
          <p:nvPr/>
        </p:nvPicPr>
        <p:blipFill>
          <a:blip r:embed="rId18" cstate="print"/>
          <a:srcRect/>
          <a:stretch>
            <a:fillRect/>
          </a:stretch>
        </p:blipFill>
        <p:spPr bwMode="auto">
          <a:xfrm>
            <a:off x="395290" y="223844"/>
            <a:ext cx="8456612" cy="188119"/>
          </a:xfrm>
          <a:prstGeom prst="rect">
            <a:avLst/>
          </a:prstGeom>
          <a:noFill/>
          <a:ln w="9525">
            <a:noFill/>
            <a:miter lim="800000"/>
            <a:headEnd/>
            <a:tailEnd/>
          </a:ln>
        </p:spPr>
      </p:pic>
      <p:sp>
        <p:nvSpPr>
          <p:cNvPr id="1027" name="Rectangle 3"/>
          <p:cNvSpPr>
            <a:spLocks noGrp="1" noChangeArrowheads="1"/>
          </p:cNvSpPr>
          <p:nvPr>
            <p:ph type="title"/>
          </p:nvPr>
        </p:nvSpPr>
        <p:spPr bwMode="auto">
          <a:xfrm>
            <a:off x="395289" y="215504"/>
            <a:ext cx="4824412" cy="1619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216069" name="Rectangle 5"/>
          <p:cNvSpPr>
            <a:spLocks noGrp="1" noChangeArrowheads="1"/>
          </p:cNvSpPr>
          <p:nvPr>
            <p:ph type="dt" sz="half" idx="2"/>
          </p:nvPr>
        </p:nvSpPr>
        <p:spPr bwMode="auto">
          <a:xfrm>
            <a:off x="3446463" y="4841086"/>
            <a:ext cx="2133600" cy="2155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atin typeface="Arial" charset="0"/>
                <a:ea typeface="宋体" charset="-122"/>
              </a:defRPr>
            </a:lvl1pPr>
          </a:lstStyle>
          <a:p>
            <a:pPr fontAlgn="base">
              <a:spcBef>
                <a:spcPct val="0"/>
              </a:spcBef>
              <a:spcAft>
                <a:spcPct val="0"/>
              </a:spcAft>
              <a:defRPr/>
            </a:pPr>
            <a:fld id="{B7D64129-A4AF-4731-9687-F16CF8F1C3CF}"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216070" name="Rectangle 6"/>
          <p:cNvSpPr>
            <a:spLocks noGrp="1" noChangeArrowheads="1"/>
          </p:cNvSpPr>
          <p:nvPr>
            <p:ph type="ftr" sz="quarter" idx="3"/>
          </p:nvPr>
        </p:nvSpPr>
        <p:spPr bwMode="auto">
          <a:xfrm>
            <a:off x="179388" y="4841086"/>
            <a:ext cx="431800" cy="215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lnSpc>
                <a:spcPct val="100000"/>
              </a:lnSpc>
              <a:buClrTx/>
              <a:buSzTx/>
              <a:buFontTx/>
              <a:buNone/>
              <a:defRPr sz="1100" b="0">
                <a:solidFill>
                  <a:schemeClr val="tx1"/>
                </a:solidFill>
                <a:latin typeface="Arial" charset="0"/>
                <a:ea typeface="宋体" charset="-122"/>
              </a:defRPr>
            </a:lvl1pPr>
          </a:lstStyle>
          <a:p>
            <a:pPr fontAlgn="base">
              <a:spcBef>
                <a:spcPct val="0"/>
              </a:spcBef>
              <a:spcAft>
                <a:spcPct val="0"/>
              </a:spcAft>
              <a:defRPr/>
            </a:pPr>
            <a:endParaRPr lang="en-US" altLang="zh-CN">
              <a:solidFill>
                <a:srgbClr val="0C507F"/>
              </a:solidFill>
            </a:endParaRPr>
          </a:p>
        </p:txBody>
      </p:sp>
      <p:pic>
        <p:nvPicPr>
          <p:cNvPr id="1030" name="Picture 7" descr="SSE_LOGO_蓝"/>
          <p:cNvPicPr>
            <a:picLocks noChangeAspect="1" noChangeArrowheads="1"/>
          </p:cNvPicPr>
          <p:nvPr/>
        </p:nvPicPr>
        <p:blipFill>
          <a:blip r:embed="rId19" cstate="print"/>
          <a:srcRect/>
          <a:stretch>
            <a:fillRect/>
          </a:stretch>
        </p:blipFill>
        <p:spPr bwMode="auto">
          <a:xfrm>
            <a:off x="7715253" y="4817269"/>
            <a:ext cx="1152525" cy="201216"/>
          </a:xfrm>
          <a:prstGeom prst="rect">
            <a:avLst/>
          </a:prstGeom>
          <a:noFill/>
          <a:ln w="9525">
            <a:noFill/>
            <a:miter lim="800000"/>
            <a:headEnd/>
            <a:tailEnd/>
          </a:ln>
        </p:spPr>
      </p:pic>
      <p:sp>
        <p:nvSpPr>
          <p:cNvPr id="216072" name="Line 8"/>
          <p:cNvSpPr>
            <a:spLocks noChangeShapeType="1"/>
          </p:cNvSpPr>
          <p:nvPr/>
        </p:nvSpPr>
        <p:spPr bwMode="auto">
          <a:xfrm>
            <a:off x="250827" y="4764881"/>
            <a:ext cx="8642350" cy="0"/>
          </a:xfrm>
          <a:prstGeom prst="line">
            <a:avLst/>
          </a:prstGeom>
          <a:noFill/>
          <a:ln w="6350">
            <a:solidFill>
              <a:schemeClr val="tx1"/>
            </a:solidFill>
            <a:round/>
            <a:headEnd/>
            <a:tailEnd/>
          </a:ln>
          <a:effectLst>
            <a:outerShdw algn="ctr" rotWithShape="0">
              <a:schemeClr val="bg2">
                <a:alpha val="50000"/>
              </a:schemeClr>
            </a:outerShdw>
          </a:effectLst>
        </p:spPr>
        <p:txBody>
          <a:bodyP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zh-CN" altLang="en-US" sz="1800" b="0" i="0" u="none" strike="noStrike" kern="1200" cap="none" spc="0" normalizeH="0" baseline="0" noProof="0">
              <a:ln>
                <a:noFill/>
              </a:ln>
              <a:solidFill>
                <a:srgbClr val="0C507F"/>
              </a:solidFill>
              <a:effectLst/>
              <a:uLnTx/>
              <a:uFillTx/>
              <a:latin typeface="Arial" charset="0"/>
              <a:ea typeface="宋体" charset="-122"/>
              <a:cs typeface="+mn-cs"/>
            </a:endParaRPr>
          </a:p>
        </p:txBody>
      </p:sp>
      <p:sp>
        <p:nvSpPr>
          <p:cNvPr id="12" name="Line 8"/>
          <p:cNvSpPr>
            <a:spLocks noChangeShapeType="1"/>
          </p:cNvSpPr>
          <p:nvPr/>
        </p:nvSpPr>
        <p:spPr bwMode="auto">
          <a:xfrm>
            <a:off x="395291" y="735806"/>
            <a:ext cx="5400675" cy="0"/>
          </a:xfrm>
          <a:prstGeom prst="line">
            <a:avLst/>
          </a:prstGeom>
          <a:noFill/>
          <a:ln w="6350">
            <a:solidFill>
              <a:schemeClr val="tx1"/>
            </a:solidFill>
            <a:round/>
            <a:headEnd/>
            <a:tailEnd/>
          </a:ln>
          <a:effectLst>
            <a:outerShdw algn="ctr" rotWithShape="0">
              <a:schemeClr val="bg2">
                <a:alpha val="50000"/>
              </a:schemeClr>
            </a:outerShdw>
          </a:effectLst>
        </p:spPr>
        <p:txBody>
          <a:bodyP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zh-CN" altLang="en-US" sz="1800" b="0" i="0" u="none" strike="noStrike" kern="1200" cap="none" spc="0" normalizeH="0" baseline="0" noProof="0">
              <a:ln>
                <a:noFill/>
              </a:ln>
              <a:solidFill>
                <a:srgbClr val="0C507F"/>
              </a:solidFill>
              <a:effectLst/>
              <a:uLnTx/>
              <a:uFillTx/>
              <a:latin typeface="Arial" charset="0"/>
              <a:ea typeface="宋体" charset="-122"/>
              <a:cs typeface="+mn-cs"/>
            </a:endParaRPr>
          </a:p>
        </p:txBody>
      </p:sp>
    </p:spTree>
    <p:extLst>
      <p:ext uri="{BB962C8B-B14F-4D97-AF65-F5344CB8AC3E}">
        <p14:creationId xmlns="" xmlns:p14="http://schemas.microsoft.com/office/powerpoint/2010/main" val="286460342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hdr="0" dt="0"/>
  <p:txStyles>
    <p:titleStyle>
      <a:lvl1pPr algn="l" rtl="0" eaLnBrk="0" fontAlgn="base" hangingPunct="0">
        <a:spcBef>
          <a:spcPct val="0"/>
        </a:spcBef>
        <a:spcAft>
          <a:spcPct val="0"/>
        </a:spcAft>
        <a:defRPr sz="1400">
          <a:solidFill>
            <a:schemeClr val="bg1"/>
          </a:solidFill>
          <a:latin typeface="楷体" pitchFamily="49" charset="-122"/>
          <a:ea typeface="楷体" pitchFamily="49" charset="-122"/>
          <a:cs typeface="+mj-cs"/>
        </a:defRPr>
      </a:lvl1pPr>
      <a:lvl2pPr algn="l" rtl="0" eaLnBrk="0" fontAlgn="base" hangingPunct="0">
        <a:spcBef>
          <a:spcPct val="0"/>
        </a:spcBef>
        <a:spcAft>
          <a:spcPct val="0"/>
        </a:spcAft>
        <a:defRPr sz="1400">
          <a:solidFill>
            <a:schemeClr val="bg1"/>
          </a:solidFill>
          <a:latin typeface="楷体" pitchFamily="49" charset="-122"/>
          <a:ea typeface="楷体" pitchFamily="49" charset="-122"/>
        </a:defRPr>
      </a:lvl2pPr>
      <a:lvl3pPr algn="l" rtl="0" eaLnBrk="0" fontAlgn="base" hangingPunct="0">
        <a:spcBef>
          <a:spcPct val="0"/>
        </a:spcBef>
        <a:spcAft>
          <a:spcPct val="0"/>
        </a:spcAft>
        <a:defRPr sz="1400">
          <a:solidFill>
            <a:schemeClr val="bg1"/>
          </a:solidFill>
          <a:latin typeface="楷体" pitchFamily="49" charset="-122"/>
          <a:ea typeface="楷体" pitchFamily="49" charset="-122"/>
        </a:defRPr>
      </a:lvl3pPr>
      <a:lvl4pPr algn="l" rtl="0" eaLnBrk="0" fontAlgn="base" hangingPunct="0">
        <a:spcBef>
          <a:spcPct val="0"/>
        </a:spcBef>
        <a:spcAft>
          <a:spcPct val="0"/>
        </a:spcAft>
        <a:defRPr sz="1400">
          <a:solidFill>
            <a:schemeClr val="bg1"/>
          </a:solidFill>
          <a:latin typeface="楷体" pitchFamily="49" charset="-122"/>
          <a:ea typeface="楷体" pitchFamily="49" charset="-122"/>
        </a:defRPr>
      </a:lvl4pPr>
      <a:lvl5pPr algn="l" rtl="0" eaLnBrk="0" fontAlgn="base" hangingPunct="0">
        <a:spcBef>
          <a:spcPct val="0"/>
        </a:spcBef>
        <a:spcAft>
          <a:spcPct val="0"/>
        </a:spcAft>
        <a:defRPr sz="1400">
          <a:solidFill>
            <a:schemeClr val="bg1"/>
          </a:solidFill>
          <a:latin typeface="楷体" pitchFamily="49" charset="-122"/>
          <a:ea typeface="楷体" pitchFamily="49" charset="-122"/>
        </a:defRPr>
      </a:lvl5pPr>
      <a:lvl6pPr marL="457189" algn="l" rtl="0" fontAlgn="base">
        <a:spcBef>
          <a:spcPct val="0"/>
        </a:spcBef>
        <a:spcAft>
          <a:spcPct val="0"/>
        </a:spcAft>
        <a:defRPr sz="2400" b="1">
          <a:solidFill>
            <a:schemeClr val="bg1"/>
          </a:solidFill>
          <a:latin typeface="Arial" pitchFamily="34" charset="0"/>
          <a:ea typeface="宋体" pitchFamily="2" charset="-122"/>
        </a:defRPr>
      </a:lvl6pPr>
      <a:lvl7pPr marL="914377" algn="l" rtl="0" fontAlgn="base">
        <a:spcBef>
          <a:spcPct val="0"/>
        </a:spcBef>
        <a:spcAft>
          <a:spcPct val="0"/>
        </a:spcAft>
        <a:defRPr sz="2400" b="1">
          <a:solidFill>
            <a:schemeClr val="bg1"/>
          </a:solidFill>
          <a:latin typeface="Arial" pitchFamily="34" charset="0"/>
          <a:ea typeface="宋体" pitchFamily="2" charset="-122"/>
        </a:defRPr>
      </a:lvl7pPr>
      <a:lvl8pPr marL="1371566" algn="l" rtl="0" fontAlgn="base">
        <a:spcBef>
          <a:spcPct val="0"/>
        </a:spcBef>
        <a:spcAft>
          <a:spcPct val="0"/>
        </a:spcAft>
        <a:defRPr sz="2400" b="1">
          <a:solidFill>
            <a:schemeClr val="bg1"/>
          </a:solidFill>
          <a:latin typeface="Arial" pitchFamily="34" charset="0"/>
          <a:ea typeface="宋体" pitchFamily="2" charset="-122"/>
        </a:defRPr>
      </a:lvl8pPr>
      <a:lvl9pPr marL="1828754" algn="l" rtl="0" fontAlgn="base">
        <a:spcBef>
          <a:spcPct val="0"/>
        </a:spcBef>
        <a:spcAft>
          <a:spcPct val="0"/>
        </a:spcAft>
        <a:defRPr sz="2400" b="1">
          <a:solidFill>
            <a:schemeClr val="bg1"/>
          </a:solidFill>
          <a:latin typeface="Arial" pitchFamily="34" charset="0"/>
          <a:ea typeface="宋体" pitchFamily="2" charset="-122"/>
        </a:defRPr>
      </a:lvl9pPr>
    </p:titleStyle>
    <p:bodyStyle>
      <a:lvl1pPr marL="533387" indent="-533387" algn="l" rtl="0" eaLnBrk="0" fontAlgn="base" hangingPunct="0">
        <a:lnSpc>
          <a:spcPct val="125000"/>
        </a:lnSpc>
        <a:spcBef>
          <a:spcPct val="0"/>
        </a:spcBef>
        <a:spcAft>
          <a:spcPct val="0"/>
        </a:spcAft>
        <a:buClr>
          <a:schemeClr val="tx2"/>
        </a:buClr>
        <a:buSzPct val="75000"/>
        <a:buFont typeface="Wingdings" pitchFamily="2" charset="2"/>
        <a:buChar char="n"/>
        <a:defRPr sz="3200" b="1">
          <a:solidFill>
            <a:schemeClr val="tx1"/>
          </a:solidFill>
          <a:latin typeface="+mn-lt"/>
          <a:ea typeface="+mn-ea"/>
          <a:cs typeface="+mn-cs"/>
        </a:defRPr>
      </a:lvl1pPr>
      <a:lvl2pPr marL="914377" indent="-457189" algn="l" rtl="0" eaLnBrk="0" fontAlgn="base" hangingPunct="0">
        <a:lnSpc>
          <a:spcPct val="125000"/>
        </a:lnSpc>
        <a:spcBef>
          <a:spcPct val="0"/>
        </a:spcBef>
        <a:spcAft>
          <a:spcPct val="0"/>
        </a:spcAft>
        <a:buChar char="–"/>
        <a:defRPr sz="1600">
          <a:solidFill>
            <a:schemeClr val="tx1"/>
          </a:solidFill>
          <a:latin typeface="+mn-lt"/>
          <a:ea typeface="+mn-ea"/>
        </a:defRPr>
      </a:lvl2pPr>
      <a:lvl3pPr marL="1371566" indent="-457189" algn="l" rtl="0" eaLnBrk="0" fontAlgn="base" hangingPunct="0">
        <a:spcBef>
          <a:spcPct val="20000"/>
        </a:spcBef>
        <a:spcAft>
          <a:spcPct val="0"/>
        </a:spcAft>
        <a:buChar char="•"/>
        <a:defRPr sz="2400">
          <a:solidFill>
            <a:schemeClr val="tx1"/>
          </a:solidFill>
          <a:latin typeface="+mn-lt"/>
          <a:ea typeface="+mn-ea"/>
        </a:defRPr>
      </a:lvl3pPr>
      <a:lvl4pPr marL="1752556" indent="-380990" algn="l" rtl="0" eaLnBrk="0" fontAlgn="base" hangingPunct="0">
        <a:spcBef>
          <a:spcPct val="20000"/>
        </a:spcBef>
        <a:spcAft>
          <a:spcPct val="0"/>
        </a:spcAft>
        <a:buChar char="–"/>
        <a:defRPr sz="2000">
          <a:solidFill>
            <a:schemeClr val="tx1"/>
          </a:solidFill>
          <a:latin typeface="+mn-lt"/>
          <a:ea typeface="+mn-ea"/>
        </a:defRPr>
      </a:lvl4pPr>
      <a:lvl5pPr marL="2209745" indent="-380990" algn="l" rtl="0" eaLnBrk="0" fontAlgn="base" hangingPunct="0">
        <a:spcBef>
          <a:spcPct val="20000"/>
        </a:spcBef>
        <a:spcAft>
          <a:spcPct val="0"/>
        </a:spcAft>
        <a:buChar char="»"/>
        <a:defRPr sz="2000">
          <a:solidFill>
            <a:schemeClr val="tx1"/>
          </a:solidFill>
          <a:latin typeface="+mn-lt"/>
          <a:ea typeface="+mn-ea"/>
        </a:defRPr>
      </a:lvl5pPr>
      <a:lvl6pPr marL="2666933" indent="-380990" algn="l" rtl="0" fontAlgn="base">
        <a:spcBef>
          <a:spcPct val="20000"/>
        </a:spcBef>
        <a:spcAft>
          <a:spcPct val="0"/>
        </a:spcAft>
        <a:buChar char="»"/>
        <a:defRPr sz="2000">
          <a:solidFill>
            <a:schemeClr val="tx1"/>
          </a:solidFill>
          <a:latin typeface="+mn-lt"/>
          <a:ea typeface="+mn-ea"/>
        </a:defRPr>
      </a:lvl6pPr>
      <a:lvl7pPr marL="3124122" indent="-380990" algn="l" rtl="0" fontAlgn="base">
        <a:spcBef>
          <a:spcPct val="20000"/>
        </a:spcBef>
        <a:spcAft>
          <a:spcPct val="0"/>
        </a:spcAft>
        <a:buChar char="»"/>
        <a:defRPr sz="2000">
          <a:solidFill>
            <a:schemeClr val="tx1"/>
          </a:solidFill>
          <a:latin typeface="+mn-lt"/>
          <a:ea typeface="+mn-ea"/>
        </a:defRPr>
      </a:lvl7pPr>
      <a:lvl8pPr marL="3581310" indent="-380990" algn="l" rtl="0" fontAlgn="base">
        <a:spcBef>
          <a:spcPct val="20000"/>
        </a:spcBef>
        <a:spcAft>
          <a:spcPct val="0"/>
        </a:spcAft>
        <a:buChar char="»"/>
        <a:defRPr sz="2000">
          <a:solidFill>
            <a:schemeClr val="tx1"/>
          </a:solidFill>
          <a:latin typeface="+mn-lt"/>
          <a:ea typeface="+mn-ea"/>
        </a:defRPr>
      </a:lvl8pPr>
      <a:lvl9pPr marL="4038499" indent="-38099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0" name="标题占位符 1"/>
          <p:cNvSpPr>
            <a:spLocks noGrp="1"/>
          </p:cNvSpPr>
          <p:nvPr>
            <p:ph type="title"/>
          </p:nvPr>
        </p:nvSpPr>
        <p:spPr bwMode="auto">
          <a:xfrm>
            <a:off x="2124079" y="1869281"/>
            <a:ext cx="4835525"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添加感谢</a:t>
            </a:r>
          </a:p>
        </p:txBody>
      </p:sp>
      <p:sp>
        <p:nvSpPr>
          <p:cNvPr id="2051" name="文本占位符 2"/>
          <p:cNvSpPr>
            <a:spLocks noGrp="1"/>
          </p:cNvSpPr>
          <p:nvPr>
            <p:ph type="body" idx="1"/>
          </p:nvPr>
        </p:nvSpPr>
        <p:spPr bwMode="auto">
          <a:xfrm>
            <a:off x="528639" y="3436148"/>
            <a:ext cx="3251200" cy="115847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添加联系方式</a:t>
            </a:r>
          </a:p>
        </p:txBody>
      </p:sp>
    </p:spTree>
    <p:extLst>
      <p:ext uri="{BB962C8B-B14F-4D97-AF65-F5344CB8AC3E}">
        <p14:creationId xmlns="" xmlns:p14="http://schemas.microsoft.com/office/powerpoint/2010/main" val="3754494297"/>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hf hdr="0" dt="0"/>
  <p:txStyles>
    <p:titleStyle>
      <a:lvl1pPr algn="ctr" rtl="0" eaLnBrk="0" fontAlgn="base" hangingPunct="0">
        <a:spcBef>
          <a:spcPct val="0"/>
        </a:spcBef>
        <a:spcAft>
          <a:spcPct val="0"/>
        </a:spcAft>
        <a:defRPr sz="8000" b="1">
          <a:solidFill>
            <a:schemeClr val="bg1"/>
          </a:solidFill>
          <a:latin typeface="+mj-lt"/>
          <a:ea typeface="黑体" pitchFamily="2" charset="-122"/>
          <a:cs typeface="+mj-cs"/>
        </a:defRPr>
      </a:lvl1pPr>
      <a:lvl2pPr algn="ctr" rtl="0" eaLnBrk="0" fontAlgn="base" hangingPunct="0">
        <a:spcBef>
          <a:spcPct val="0"/>
        </a:spcBef>
        <a:spcAft>
          <a:spcPct val="0"/>
        </a:spcAft>
        <a:defRPr sz="8000" b="1">
          <a:solidFill>
            <a:schemeClr val="bg1"/>
          </a:solidFill>
          <a:latin typeface="华文楷体" pitchFamily="2" charset="-122"/>
          <a:ea typeface="黑体" pitchFamily="2" charset="-122"/>
        </a:defRPr>
      </a:lvl2pPr>
      <a:lvl3pPr algn="ctr" rtl="0" eaLnBrk="0" fontAlgn="base" hangingPunct="0">
        <a:spcBef>
          <a:spcPct val="0"/>
        </a:spcBef>
        <a:spcAft>
          <a:spcPct val="0"/>
        </a:spcAft>
        <a:defRPr sz="8000" b="1">
          <a:solidFill>
            <a:schemeClr val="bg1"/>
          </a:solidFill>
          <a:latin typeface="华文楷体" pitchFamily="2" charset="-122"/>
          <a:ea typeface="黑体" pitchFamily="2" charset="-122"/>
        </a:defRPr>
      </a:lvl3pPr>
      <a:lvl4pPr algn="ctr" rtl="0" eaLnBrk="0" fontAlgn="base" hangingPunct="0">
        <a:spcBef>
          <a:spcPct val="0"/>
        </a:spcBef>
        <a:spcAft>
          <a:spcPct val="0"/>
        </a:spcAft>
        <a:defRPr sz="8000" b="1">
          <a:solidFill>
            <a:schemeClr val="bg1"/>
          </a:solidFill>
          <a:latin typeface="华文楷体" pitchFamily="2" charset="-122"/>
          <a:ea typeface="黑体" pitchFamily="2" charset="-122"/>
        </a:defRPr>
      </a:lvl4pPr>
      <a:lvl5pPr algn="ctr" rtl="0" eaLnBrk="0" fontAlgn="base" hangingPunct="0">
        <a:spcBef>
          <a:spcPct val="0"/>
        </a:spcBef>
        <a:spcAft>
          <a:spcPct val="0"/>
        </a:spcAft>
        <a:defRPr sz="8000" b="1">
          <a:solidFill>
            <a:schemeClr val="bg1"/>
          </a:solidFill>
          <a:latin typeface="华文楷体" pitchFamily="2" charset="-122"/>
          <a:ea typeface="黑体" pitchFamily="2" charset="-122"/>
        </a:defRPr>
      </a:lvl5pPr>
      <a:lvl6pPr marL="457189" algn="ctr" rtl="0" fontAlgn="base">
        <a:spcBef>
          <a:spcPct val="0"/>
        </a:spcBef>
        <a:spcAft>
          <a:spcPct val="0"/>
        </a:spcAft>
        <a:defRPr sz="8000">
          <a:solidFill>
            <a:schemeClr val="bg1"/>
          </a:solidFill>
          <a:latin typeface="华文楷体" pitchFamily="2" charset="-122"/>
          <a:ea typeface="宋体" pitchFamily="2" charset="-122"/>
        </a:defRPr>
      </a:lvl6pPr>
      <a:lvl7pPr marL="914377" algn="ctr" rtl="0" fontAlgn="base">
        <a:spcBef>
          <a:spcPct val="0"/>
        </a:spcBef>
        <a:spcAft>
          <a:spcPct val="0"/>
        </a:spcAft>
        <a:defRPr sz="8000">
          <a:solidFill>
            <a:schemeClr val="bg1"/>
          </a:solidFill>
          <a:latin typeface="华文楷体" pitchFamily="2" charset="-122"/>
          <a:ea typeface="宋体" pitchFamily="2" charset="-122"/>
        </a:defRPr>
      </a:lvl7pPr>
      <a:lvl8pPr marL="1371566" algn="ctr" rtl="0" fontAlgn="base">
        <a:spcBef>
          <a:spcPct val="0"/>
        </a:spcBef>
        <a:spcAft>
          <a:spcPct val="0"/>
        </a:spcAft>
        <a:defRPr sz="8000">
          <a:solidFill>
            <a:schemeClr val="bg1"/>
          </a:solidFill>
          <a:latin typeface="华文楷体" pitchFamily="2" charset="-122"/>
          <a:ea typeface="宋体" pitchFamily="2" charset="-122"/>
        </a:defRPr>
      </a:lvl8pPr>
      <a:lvl9pPr marL="1828754" algn="ctr" rtl="0" fontAlgn="base">
        <a:spcBef>
          <a:spcPct val="0"/>
        </a:spcBef>
        <a:spcAft>
          <a:spcPct val="0"/>
        </a:spcAft>
        <a:defRPr sz="8000">
          <a:solidFill>
            <a:schemeClr val="bg1"/>
          </a:solidFill>
          <a:latin typeface="华文楷体" pitchFamily="2" charset="-122"/>
          <a:ea typeface="宋体" pitchFamily="2" charset="-122"/>
        </a:defRPr>
      </a:lvl9pPr>
    </p:titleStyle>
    <p:bodyStyle>
      <a:lvl1pPr marL="342891" indent="-342891" algn="l" rtl="0" eaLnBrk="0" fontAlgn="base" hangingPunct="0">
        <a:spcBef>
          <a:spcPct val="20000"/>
        </a:spcBef>
        <a:spcAft>
          <a:spcPct val="0"/>
        </a:spcAft>
        <a:buFont typeface="Arial" charset="0"/>
        <a:buChar char="•"/>
        <a:defRPr sz="2400" b="1">
          <a:solidFill>
            <a:schemeClr val="bg1"/>
          </a:solidFill>
          <a:latin typeface="+mn-lt"/>
          <a:ea typeface="+mn-ea"/>
          <a:cs typeface="+mn-cs"/>
        </a:defRPr>
      </a:lvl1pPr>
      <a:lvl2pPr marL="742932" indent="-285744" algn="l" rtl="0" eaLnBrk="0" fontAlgn="base" hangingPunct="0">
        <a:spcBef>
          <a:spcPct val="20000"/>
        </a:spcBef>
        <a:spcAft>
          <a:spcPct val="0"/>
        </a:spcAft>
        <a:buFont typeface="Arial" charset="0"/>
        <a:buChar char="–"/>
        <a:defRPr sz="2800">
          <a:solidFill>
            <a:schemeClr val="tx1"/>
          </a:solidFill>
          <a:latin typeface="+mn-lt"/>
          <a:ea typeface="+mn-ea"/>
        </a:defRPr>
      </a:lvl2pPr>
      <a:lvl3pPr marL="1142971" indent="-228594" algn="l" rtl="0" eaLnBrk="0" fontAlgn="base" hangingPunct="0">
        <a:spcBef>
          <a:spcPct val="20000"/>
        </a:spcBef>
        <a:spcAft>
          <a:spcPct val="0"/>
        </a:spcAft>
        <a:buFont typeface="Wingdings" pitchFamily="2" charset="2"/>
        <a:buChar char="Ø"/>
        <a:defRPr sz="2400">
          <a:solidFill>
            <a:schemeClr val="tx1"/>
          </a:solidFill>
          <a:latin typeface="+mn-lt"/>
          <a:ea typeface="+mn-ea"/>
        </a:defRPr>
      </a:lvl3pPr>
      <a:lvl4pPr marL="1600160" indent="-228594" algn="l" rtl="0" eaLnBrk="0" fontAlgn="base" hangingPunct="0">
        <a:spcBef>
          <a:spcPct val="20000"/>
        </a:spcBef>
        <a:spcAft>
          <a:spcPct val="0"/>
        </a:spcAft>
        <a:buFont typeface="Wingdings" pitchFamily="2" charset="2"/>
        <a:buChar char="ü"/>
        <a:defRPr sz="2000">
          <a:solidFill>
            <a:schemeClr val="tx1"/>
          </a:solidFill>
          <a:latin typeface="+mn-lt"/>
          <a:ea typeface="+mn-ea"/>
        </a:defRPr>
      </a:lvl4pPr>
      <a:lvl5pPr marL="2057349" indent="-228594" algn="l" rtl="0" eaLnBrk="0" fontAlgn="base" hangingPunct="0">
        <a:spcBef>
          <a:spcPct val="20000"/>
        </a:spcBef>
        <a:spcAft>
          <a:spcPct val="0"/>
        </a:spcAft>
        <a:buFont typeface="Arial" charset="0"/>
        <a:buChar char="»"/>
        <a:defRPr sz="2000">
          <a:solidFill>
            <a:schemeClr val="tx1"/>
          </a:solidFill>
          <a:latin typeface="+mn-lt"/>
          <a:ea typeface="+mn-ea"/>
        </a:defRPr>
      </a:lvl5pPr>
      <a:lvl6pPr marL="2514537" indent="-228594" algn="l" rtl="0" fontAlgn="base">
        <a:spcBef>
          <a:spcPct val="20000"/>
        </a:spcBef>
        <a:spcAft>
          <a:spcPct val="0"/>
        </a:spcAft>
        <a:buFont typeface="Arial" pitchFamily="34" charset="0"/>
        <a:buChar char="»"/>
        <a:defRPr sz="2000">
          <a:solidFill>
            <a:schemeClr val="tx1"/>
          </a:solidFill>
          <a:latin typeface="+mn-lt"/>
          <a:ea typeface="+mn-ea"/>
        </a:defRPr>
      </a:lvl6pPr>
      <a:lvl7pPr marL="2971726" indent="-228594" algn="l" rtl="0" fontAlgn="base">
        <a:spcBef>
          <a:spcPct val="20000"/>
        </a:spcBef>
        <a:spcAft>
          <a:spcPct val="0"/>
        </a:spcAft>
        <a:buFont typeface="Arial" pitchFamily="34" charset="0"/>
        <a:buChar char="»"/>
        <a:defRPr sz="2000">
          <a:solidFill>
            <a:schemeClr val="tx1"/>
          </a:solidFill>
          <a:latin typeface="+mn-lt"/>
          <a:ea typeface="+mn-ea"/>
        </a:defRPr>
      </a:lvl7pPr>
      <a:lvl8pPr marL="3428914" indent="-228594" algn="l" rtl="0" fontAlgn="base">
        <a:spcBef>
          <a:spcPct val="20000"/>
        </a:spcBef>
        <a:spcAft>
          <a:spcPct val="0"/>
        </a:spcAft>
        <a:buFont typeface="Arial" pitchFamily="34" charset="0"/>
        <a:buChar char="»"/>
        <a:defRPr sz="2000">
          <a:solidFill>
            <a:schemeClr val="tx1"/>
          </a:solidFill>
          <a:latin typeface="+mn-lt"/>
          <a:ea typeface="+mn-ea"/>
        </a:defRPr>
      </a:lvl8pPr>
      <a:lvl9pPr marL="3886103" indent="-228594" algn="l" rtl="0" fontAlgn="base">
        <a:spcBef>
          <a:spcPct val="20000"/>
        </a:spcBef>
        <a:spcAft>
          <a:spcPct val="0"/>
        </a:spcAft>
        <a:buFont typeface="Arial" pitchFamily="34" charset="0"/>
        <a:buChar char="»"/>
        <a:defRPr sz="2000">
          <a:solidFill>
            <a:schemeClr val="tx1"/>
          </a:solidFill>
          <a:latin typeface="+mn-lt"/>
          <a:ea typeface="+mn-ea"/>
        </a:defRPr>
      </a:lvl9pPr>
    </p:bodyStyle>
    <p:otherStyle>
      <a:defPPr>
        <a:defRPr lang="zh-CN"/>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descr="1"/>
          <p:cNvPicPr>
            <a:picLocks noChangeArrowheads="1"/>
          </p:cNvPicPr>
          <p:nvPr/>
        </p:nvPicPr>
        <p:blipFill>
          <a:blip r:embed="rId18" cstate="print"/>
          <a:srcRect/>
          <a:stretch>
            <a:fillRect/>
          </a:stretch>
        </p:blipFill>
        <p:spPr bwMode="auto">
          <a:xfrm>
            <a:off x="395290" y="223842"/>
            <a:ext cx="8456612" cy="188119"/>
          </a:xfrm>
          <a:prstGeom prst="rect">
            <a:avLst/>
          </a:prstGeom>
          <a:noFill/>
          <a:ln w="9525">
            <a:noFill/>
            <a:miter lim="800000"/>
            <a:headEnd/>
            <a:tailEnd/>
          </a:ln>
        </p:spPr>
      </p:pic>
      <p:sp>
        <p:nvSpPr>
          <p:cNvPr id="1027" name="Rectangle 3"/>
          <p:cNvSpPr>
            <a:spLocks noGrp="1" noChangeArrowheads="1"/>
          </p:cNvSpPr>
          <p:nvPr>
            <p:ph type="title"/>
          </p:nvPr>
        </p:nvSpPr>
        <p:spPr bwMode="auto">
          <a:xfrm>
            <a:off x="395289" y="215504"/>
            <a:ext cx="4824412" cy="1619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216069" name="Rectangle 5"/>
          <p:cNvSpPr>
            <a:spLocks noGrp="1" noChangeArrowheads="1"/>
          </p:cNvSpPr>
          <p:nvPr>
            <p:ph type="dt" sz="half" idx="2"/>
          </p:nvPr>
        </p:nvSpPr>
        <p:spPr bwMode="auto">
          <a:xfrm>
            <a:off x="3446463" y="4841085"/>
            <a:ext cx="2133600" cy="2155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atin typeface="Arial" charset="0"/>
                <a:ea typeface="宋体" charset="-122"/>
              </a:defRPr>
            </a:lvl1pPr>
          </a:lstStyle>
          <a:p>
            <a:pPr fontAlgn="base">
              <a:spcBef>
                <a:spcPct val="0"/>
              </a:spcBef>
              <a:spcAft>
                <a:spcPct val="0"/>
              </a:spcAft>
              <a:defRPr/>
            </a:pPr>
            <a:fld id="{B7D64129-A4AF-4731-9687-F16CF8F1C3CF}" type="datetime1">
              <a:rPr lang="zh-CN" altLang="en-US" smtClean="0">
                <a:solidFill>
                  <a:srgbClr val="0C507F"/>
                </a:solidFill>
              </a:rPr>
              <a:pPr fontAlgn="base">
                <a:spcBef>
                  <a:spcPct val="0"/>
                </a:spcBef>
                <a:spcAft>
                  <a:spcPct val="0"/>
                </a:spcAft>
                <a:defRPr/>
              </a:pPr>
              <a:t>2021/4/16</a:t>
            </a:fld>
            <a:endParaRPr lang="en-US" altLang="zh-CN">
              <a:solidFill>
                <a:srgbClr val="0C507F"/>
              </a:solidFill>
            </a:endParaRPr>
          </a:p>
        </p:txBody>
      </p:sp>
      <p:sp>
        <p:nvSpPr>
          <p:cNvPr id="216070" name="Rectangle 6"/>
          <p:cNvSpPr>
            <a:spLocks noGrp="1" noChangeArrowheads="1"/>
          </p:cNvSpPr>
          <p:nvPr>
            <p:ph type="ftr" sz="quarter" idx="3"/>
          </p:nvPr>
        </p:nvSpPr>
        <p:spPr bwMode="auto">
          <a:xfrm>
            <a:off x="179388" y="4841085"/>
            <a:ext cx="431800" cy="215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lnSpc>
                <a:spcPct val="100000"/>
              </a:lnSpc>
              <a:buClrTx/>
              <a:buSzTx/>
              <a:buFontTx/>
              <a:buNone/>
              <a:defRPr sz="1100" b="0">
                <a:solidFill>
                  <a:schemeClr val="tx1"/>
                </a:solidFill>
                <a:latin typeface="Arial" charset="0"/>
                <a:ea typeface="宋体" charset="-122"/>
              </a:defRPr>
            </a:lvl1pPr>
          </a:lstStyle>
          <a:p>
            <a:pPr fontAlgn="base">
              <a:spcBef>
                <a:spcPct val="0"/>
              </a:spcBef>
              <a:spcAft>
                <a:spcPct val="0"/>
              </a:spcAft>
              <a:defRPr/>
            </a:pPr>
            <a:endParaRPr lang="en-US" altLang="zh-CN">
              <a:solidFill>
                <a:srgbClr val="0C507F"/>
              </a:solidFill>
            </a:endParaRPr>
          </a:p>
        </p:txBody>
      </p:sp>
      <p:pic>
        <p:nvPicPr>
          <p:cNvPr id="1030" name="Picture 7" descr="SSE_LOGO_蓝"/>
          <p:cNvPicPr>
            <a:picLocks noChangeAspect="1" noChangeArrowheads="1"/>
          </p:cNvPicPr>
          <p:nvPr/>
        </p:nvPicPr>
        <p:blipFill>
          <a:blip r:embed="rId19" cstate="print"/>
          <a:srcRect/>
          <a:stretch>
            <a:fillRect/>
          </a:stretch>
        </p:blipFill>
        <p:spPr bwMode="auto">
          <a:xfrm>
            <a:off x="7715253" y="4817269"/>
            <a:ext cx="1152525" cy="201216"/>
          </a:xfrm>
          <a:prstGeom prst="rect">
            <a:avLst/>
          </a:prstGeom>
          <a:noFill/>
          <a:ln w="9525">
            <a:noFill/>
            <a:miter lim="800000"/>
            <a:headEnd/>
            <a:tailEnd/>
          </a:ln>
        </p:spPr>
      </p:pic>
      <p:sp>
        <p:nvSpPr>
          <p:cNvPr id="216072" name="Line 8"/>
          <p:cNvSpPr>
            <a:spLocks noChangeShapeType="1"/>
          </p:cNvSpPr>
          <p:nvPr/>
        </p:nvSpPr>
        <p:spPr bwMode="auto">
          <a:xfrm>
            <a:off x="250827" y="4764881"/>
            <a:ext cx="8642350" cy="0"/>
          </a:xfrm>
          <a:prstGeom prst="line">
            <a:avLst/>
          </a:prstGeom>
          <a:noFill/>
          <a:ln w="6350">
            <a:solidFill>
              <a:schemeClr val="tx1"/>
            </a:solidFill>
            <a:round/>
            <a:headEnd/>
            <a:tailEnd/>
          </a:ln>
          <a:effectLst>
            <a:outerShdw algn="ctr" rotWithShape="0">
              <a:schemeClr val="bg2">
                <a:alpha val="50000"/>
              </a:schemeClr>
            </a:outerShdw>
          </a:effectLst>
        </p:spPr>
        <p:txBody>
          <a:bodyP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zh-CN" altLang="en-US" sz="1800" b="0" i="0" u="none" strike="noStrike" kern="1200" cap="none" spc="0" normalizeH="0" baseline="0" noProof="0">
              <a:ln>
                <a:noFill/>
              </a:ln>
              <a:solidFill>
                <a:srgbClr val="0C507F"/>
              </a:solidFill>
              <a:effectLst/>
              <a:uLnTx/>
              <a:uFillTx/>
              <a:latin typeface="Arial" charset="0"/>
              <a:ea typeface="宋体" charset="-122"/>
              <a:cs typeface="+mn-cs"/>
            </a:endParaRPr>
          </a:p>
        </p:txBody>
      </p:sp>
      <p:sp>
        <p:nvSpPr>
          <p:cNvPr id="12" name="Line 8"/>
          <p:cNvSpPr>
            <a:spLocks noChangeShapeType="1"/>
          </p:cNvSpPr>
          <p:nvPr/>
        </p:nvSpPr>
        <p:spPr bwMode="auto">
          <a:xfrm>
            <a:off x="395291" y="735806"/>
            <a:ext cx="5400675" cy="0"/>
          </a:xfrm>
          <a:prstGeom prst="line">
            <a:avLst/>
          </a:prstGeom>
          <a:noFill/>
          <a:ln w="6350">
            <a:solidFill>
              <a:schemeClr val="tx1"/>
            </a:solidFill>
            <a:round/>
            <a:headEnd/>
            <a:tailEnd/>
          </a:ln>
          <a:effectLst>
            <a:outerShdw algn="ctr" rotWithShape="0">
              <a:schemeClr val="bg2">
                <a:alpha val="50000"/>
              </a:schemeClr>
            </a:outerShdw>
          </a:effectLst>
        </p:spPr>
        <p:txBody>
          <a:bodyPr/>
          <a:lstStyle/>
          <a:p>
            <a:pPr marL="0" marR="0" lvl="0" indent="0" algn="l" defTabSz="914377" rtl="0" eaLnBrk="1" fontAlgn="base" latinLnBrk="0" hangingPunct="1">
              <a:lnSpc>
                <a:spcPct val="100000"/>
              </a:lnSpc>
              <a:spcBef>
                <a:spcPct val="0"/>
              </a:spcBef>
              <a:spcAft>
                <a:spcPct val="0"/>
              </a:spcAft>
              <a:buClrTx/>
              <a:buSzTx/>
              <a:buFontTx/>
              <a:buNone/>
              <a:tabLst/>
              <a:defRPr/>
            </a:pPr>
            <a:endParaRPr kumimoji="0" lang="zh-CN" altLang="en-US" sz="1800" b="0" i="0" u="none" strike="noStrike" kern="1200" cap="none" spc="0" normalizeH="0" baseline="0" noProof="0">
              <a:ln>
                <a:noFill/>
              </a:ln>
              <a:solidFill>
                <a:srgbClr val="0C507F"/>
              </a:solidFill>
              <a:effectLst/>
              <a:uLnTx/>
              <a:uFillTx/>
              <a:latin typeface="Arial" charset="0"/>
              <a:ea typeface="宋体" charset="-122"/>
              <a:cs typeface="+mn-cs"/>
            </a:endParaRPr>
          </a:p>
        </p:txBody>
      </p:sp>
    </p:spTree>
    <p:extLst>
      <p:ext uri="{BB962C8B-B14F-4D97-AF65-F5344CB8AC3E}">
        <p14:creationId xmlns="" xmlns:p14="http://schemas.microsoft.com/office/powerpoint/2010/main" val="651733351"/>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hf hdr="0" dt="0"/>
  <p:txStyles>
    <p:titleStyle>
      <a:lvl1pPr algn="l" rtl="0" eaLnBrk="0" fontAlgn="base" hangingPunct="0">
        <a:spcBef>
          <a:spcPct val="0"/>
        </a:spcBef>
        <a:spcAft>
          <a:spcPct val="0"/>
        </a:spcAft>
        <a:defRPr sz="1400">
          <a:solidFill>
            <a:schemeClr val="bg1"/>
          </a:solidFill>
          <a:latin typeface="楷体" pitchFamily="49" charset="-122"/>
          <a:ea typeface="楷体" pitchFamily="49" charset="-122"/>
          <a:cs typeface="+mj-cs"/>
        </a:defRPr>
      </a:lvl1pPr>
      <a:lvl2pPr algn="l" rtl="0" eaLnBrk="0" fontAlgn="base" hangingPunct="0">
        <a:spcBef>
          <a:spcPct val="0"/>
        </a:spcBef>
        <a:spcAft>
          <a:spcPct val="0"/>
        </a:spcAft>
        <a:defRPr sz="1400">
          <a:solidFill>
            <a:schemeClr val="bg1"/>
          </a:solidFill>
          <a:latin typeface="楷体" pitchFamily="49" charset="-122"/>
          <a:ea typeface="楷体" pitchFamily="49" charset="-122"/>
        </a:defRPr>
      </a:lvl2pPr>
      <a:lvl3pPr algn="l" rtl="0" eaLnBrk="0" fontAlgn="base" hangingPunct="0">
        <a:spcBef>
          <a:spcPct val="0"/>
        </a:spcBef>
        <a:spcAft>
          <a:spcPct val="0"/>
        </a:spcAft>
        <a:defRPr sz="1400">
          <a:solidFill>
            <a:schemeClr val="bg1"/>
          </a:solidFill>
          <a:latin typeface="楷体" pitchFamily="49" charset="-122"/>
          <a:ea typeface="楷体" pitchFamily="49" charset="-122"/>
        </a:defRPr>
      </a:lvl3pPr>
      <a:lvl4pPr algn="l" rtl="0" eaLnBrk="0" fontAlgn="base" hangingPunct="0">
        <a:spcBef>
          <a:spcPct val="0"/>
        </a:spcBef>
        <a:spcAft>
          <a:spcPct val="0"/>
        </a:spcAft>
        <a:defRPr sz="1400">
          <a:solidFill>
            <a:schemeClr val="bg1"/>
          </a:solidFill>
          <a:latin typeface="楷体" pitchFamily="49" charset="-122"/>
          <a:ea typeface="楷体" pitchFamily="49" charset="-122"/>
        </a:defRPr>
      </a:lvl4pPr>
      <a:lvl5pPr algn="l" rtl="0" eaLnBrk="0" fontAlgn="base" hangingPunct="0">
        <a:spcBef>
          <a:spcPct val="0"/>
        </a:spcBef>
        <a:spcAft>
          <a:spcPct val="0"/>
        </a:spcAft>
        <a:defRPr sz="1400">
          <a:solidFill>
            <a:schemeClr val="bg1"/>
          </a:solidFill>
          <a:latin typeface="楷体" pitchFamily="49" charset="-122"/>
          <a:ea typeface="楷体" pitchFamily="49" charset="-122"/>
        </a:defRPr>
      </a:lvl5pPr>
      <a:lvl6pPr marL="457189" algn="l" rtl="0" fontAlgn="base">
        <a:spcBef>
          <a:spcPct val="0"/>
        </a:spcBef>
        <a:spcAft>
          <a:spcPct val="0"/>
        </a:spcAft>
        <a:defRPr sz="2400" b="1">
          <a:solidFill>
            <a:schemeClr val="bg1"/>
          </a:solidFill>
          <a:latin typeface="Arial" pitchFamily="34" charset="0"/>
          <a:ea typeface="宋体" pitchFamily="2" charset="-122"/>
        </a:defRPr>
      </a:lvl6pPr>
      <a:lvl7pPr marL="914377" algn="l" rtl="0" fontAlgn="base">
        <a:spcBef>
          <a:spcPct val="0"/>
        </a:spcBef>
        <a:spcAft>
          <a:spcPct val="0"/>
        </a:spcAft>
        <a:defRPr sz="2400" b="1">
          <a:solidFill>
            <a:schemeClr val="bg1"/>
          </a:solidFill>
          <a:latin typeface="Arial" pitchFamily="34" charset="0"/>
          <a:ea typeface="宋体" pitchFamily="2" charset="-122"/>
        </a:defRPr>
      </a:lvl7pPr>
      <a:lvl8pPr marL="1371566" algn="l" rtl="0" fontAlgn="base">
        <a:spcBef>
          <a:spcPct val="0"/>
        </a:spcBef>
        <a:spcAft>
          <a:spcPct val="0"/>
        </a:spcAft>
        <a:defRPr sz="2400" b="1">
          <a:solidFill>
            <a:schemeClr val="bg1"/>
          </a:solidFill>
          <a:latin typeface="Arial" pitchFamily="34" charset="0"/>
          <a:ea typeface="宋体" pitchFamily="2" charset="-122"/>
        </a:defRPr>
      </a:lvl8pPr>
      <a:lvl9pPr marL="1828754" algn="l" rtl="0" fontAlgn="base">
        <a:spcBef>
          <a:spcPct val="0"/>
        </a:spcBef>
        <a:spcAft>
          <a:spcPct val="0"/>
        </a:spcAft>
        <a:defRPr sz="2400" b="1">
          <a:solidFill>
            <a:schemeClr val="bg1"/>
          </a:solidFill>
          <a:latin typeface="Arial" pitchFamily="34" charset="0"/>
          <a:ea typeface="宋体" pitchFamily="2" charset="-122"/>
        </a:defRPr>
      </a:lvl9pPr>
    </p:titleStyle>
    <p:bodyStyle>
      <a:lvl1pPr marL="533387" indent="-533387" algn="l" rtl="0" eaLnBrk="0" fontAlgn="base" hangingPunct="0">
        <a:lnSpc>
          <a:spcPct val="125000"/>
        </a:lnSpc>
        <a:spcBef>
          <a:spcPct val="0"/>
        </a:spcBef>
        <a:spcAft>
          <a:spcPct val="0"/>
        </a:spcAft>
        <a:buClr>
          <a:schemeClr val="tx2"/>
        </a:buClr>
        <a:buSzPct val="75000"/>
        <a:buFont typeface="Wingdings" pitchFamily="2" charset="2"/>
        <a:buChar char="n"/>
        <a:defRPr sz="3200" b="1">
          <a:solidFill>
            <a:schemeClr val="tx1"/>
          </a:solidFill>
          <a:latin typeface="+mn-lt"/>
          <a:ea typeface="+mn-ea"/>
          <a:cs typeface="+mn-cs"/>
        </a:defRPr>
      </a:lvl1pPr>
      <a:lvl2pPr marL="914377" indent="-457189" algn="l" rtl="0" eaLnBrk="0" fontAlgn="base" hangingPunct="0">
        <a:lnSpc>
          <a:spcPct val="125000"/>
        </a:lnSpc>
        <a:spcBef>
          <a:spcPct val="0"/>
        </a:spcBef>
        <a:spcAft>
          <a:spcPct val="0"/>
        </a:spcAft>
        <a:buChar char="–"/>
        <a:defRPr sz="1600">
          <a:solidFill>
            <a:schemeClr val="tx1"/>
          </a:solidFill>
          <a:latin typeface="+mn-lt"/>
          <a:ea typeface="+mn-ea"/>
        </a:defRPr>
      </a:lvl2pPr>
      <a:lvl3pPr marL="1371566" indent="-457189" algn="l" rtl="0" eaLnBrk="0" fontAlgn="base" hangingPunct="0">
        <a:spcBef>
          <a:spcPct val="20000"/>
        </a:spcBef>
        <a:spcAft>
          <a:spcPct val="0"/>
        </a:spcAft>
        <a:buChar char="•"/>
        <a:defRPr sz="2400">
          <a:solidFill>
            <a:schemeClr val="tx1"/>
          </a:solidFill>
          <a:latin typeface="+mn-lt"/>
          <a:ea typeface="+mn-ea"/>
        </a:defRPr>
      </a:lvl3pPr>
      <a:lvl4pPr marL="1752556" indent="-380990" algn="l" rtl="0" eaLnBrk="0" fontAlgn="base" hangingPunct="0">
        <a:spcBef>
          <a:spcPct val="20000"/>
        </a:spcBef>
        <a:spcAft>
          <a:spcPct val="0"/>
        </a:spcAft>
        <a:buChar char="–"/>
        <a:defRPr sz="2000">
          <a:solidFill>
            <a:schemeClr val="tx1"/>
          </a:solidFill>
          <a:latin typeface="+mn-lt"/>
          <a:ea typeface="+mn-ea"/>
        </a:defRPr>
      </a:lvl4pPr>
      <a:lvl5pPr marL="2209745" indent="-380990" algn="l" rtl="0" eaLnBrk="0" fontAlgn="base" hangingPunct="0">
        <a:spcBef>
          <a:spcPct val="20000"/>
        </a:spcBef>
        <a:spcAft>
          <a:spcPct val="0"/>
        </a:spcAft>
        <a:buChar char="»"/>
        <a:defRPr sz="2000">
          <a:solidFill>
            <a:schemeClr val="tx1"/>
          </a:solidFill>
          <a:latin typeface="+mn-lt"/>
          <a:ea typeface="+mn-ea"/>
        </a:defRPr>
      </a:lvl5pPr>
      <a:lvl6pPr marL="2666933" indent="-380990" algn="l" rtl="0" fontAlgn="base">
        <a:spcBef>
          <a:spcPct val="20000"/>
        </a:spcBef>
        <a:spcAft>
          <a:spcPct val="0"/>
        </a:spcAft>
        <a:buChar char="»"/>
        <a:defRPr sz="2000">
          <a:solidFill>
            <a:schemeClr val="tx1"/>
          </a:solidFill>
          <a:latin typeface="+mn-lt"/>
          <a:ea typeface="+mn-ea"/>
        </a:defRPr>
      </a:lvl6pPr>
      <a:lvl7pPr marL="3124122" indent="-380990" algn="l" rtl="0" fontAlgn="base">
        <a:spcBef>
          <a:spcPct val="20000"/>
        </a:spcBef>
        <a:spcAft>
          <a:spcPct val="0"/>
        </a:spcAft>
        <a:buChar char="»"/>
        <a:defRPr sz="2000">
          <a:solidFill>
            <a:schemeClr val="tx1"/>
          </a:solidFill>
          <a:latin typeface="+mn-lt"/>
          <a:ea typeface="+mn-ea"/>
        </a:defRPr>
      </a:lvl7pPr>
      <a:lvl8pPr marL="3581310" indent="-380990" algn="l" rtl="0" fontAlgn="base">
        <a:spcBef>
          <a:spcPct val="20000"/>
        </a:spcBef>
        <a:spcAft>
          <a:spcPct val="0"/>
        </a:spcAft>
        <a:buChar char="»"/>
        <a:defRPr sz="2000">
          <a:solidFill>
            <a:schemeClr val="tx1"/>
          </a:solidFill>
          <a:latin typeface="+mn-lt"/>
          <a:ea typeface="+mn-ea"/>
        </a:defRPr>
      </a:lvl8pPr>
      <a:lvl9pPr marL="4038499" indent="-38099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descr="1"/>
          <p:cNvPicPr>
            <a:picLocks noChangeArrowheads="1"/>
          </p:cNvPicPr>
          <p:nvPr/>
        </p:nvPicPr>
        <p:blipFill>
          <a:blip r:embed="rId18" cstate="print"/>
          <a:srcRect/>
          <a:stretch>
            <a:fillRect/>
          </a:stretch>
        </p:blipFill>
        <p:spPr bwMode="auto">
          <a:xfrm>
            <a:off x="395288" y="223839"/>
            <a:ext cx="8456612" cy="188119"/>
          </a:xfrm>
          <a:prstGeom prst="rect">
            <a:avLst/>
          </a:prstGeom>
          <a:noFill/>
          <a:ln w="9525">
            <a:noFill/>
            <a:miter lim="800000"/>
            <a:headEnd/>
            <a:tailEnd/>
          </a:ln>
        </p:spPr>
      </p:pic>
      <p:sp>
        <p:nvSpPr>
          <p:cNvPr id="1027" name="Rectangle 3"/>
          <p:cNvSpPr>
            <a:spLocks noGrp="1" noChangeArrowheads="1"/>
          </p:cNvSpPr>
          <p:nvPr>
            <p:ph type="title"/>
          </p:nvPr>
        </p:nvSpPr>
        <p:spPr bwMode="auto">
          <a:xfrm>
            <a:off x="395288" y="215504"/>
            <a:ext cx="4824412" cy="1619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216069" name="Rectangle 5"/>
          <p:cNvSpPr>
            <a:spLocks noGrp="1" noChangeArrowheads="1"/>
          </p:cNvSpPr>
          <p:nvPr>
            <p:ph type="dt" sz="half" idx="2"/>
          </p:nvPr>
        </p:nvSpPr>
        <p:spPr bwMode="auto">
          <a:xfrm>
            <a:off x="3446463" y="4841082"/>
            <a:ext cx="2133600" cy="2155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atin typeface="Arial" charset="0"/>
                <a:ea typeface="宋体" charset="-122"/>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fld id="{B7D64129-A4AF-4731-9687-F16CF8F1C3CF}" type="datetime1">
              <a:rPr kumimoji="0" lang="zh-CN" altLang="en-US" sz="1400" b="0" i="0" u="none" strike="noStrike" kern="1200" cap="none" spc="0" normalizeH="0" baseline="0" noProof="0">
                <a:ln>
                  <a:noFill/>
                </a:ln>
                <a:solidFill>
                  <a:srgbClr val="0C507F"/>
                </a:solidFill>
                <a:effectLst/>
                <a:uLnTx/>
                <a:uFillTx/>
                <a:latin typeface="Arial" charset="0"/>
                <a:ea typeface="宋体" charset="-122"/>
                <a:cs typeface="+mn-cs"/>
              </a:rPr>
              <a:pPr marL="0" marR="0" lvl="0" indent="0" algn="ctr" defTabSz="914400" rtl="0" eaLnBrk="0" fontAlgn="base" latinLnBrk="0" hangingPunct="0">
                <a:lnSpc>
                  <a:spcPct val="100000"/>
                </a:lnSpc>
                <a:spcBef>
                  <a:spcPct val="0"/>
                </a:spcBef>
                <a:spcAft>
                  <a:spcPct val="0"/>
                </a:spcAft>
                <a:buClrTx/>
                <a:buSzTx/>
                <a:buFontTx/>
                <a:buNone/>
                <a:tabLst/>
                <a:defRPr/>
              </a:pPr>
              <a:t>2021/4/16</a:t>
            </a:fld>
            <a:endParaRPr kumimoji="0" lang="en-US" altLang="zh-CN" sz="1400" b="0" i="0" u="none" strike="noStrike" kern="1200" cap="none" spc="0" normalizeH="0" baseline="0" noProof="0">
              <a:ln>
                <a:noFill/>
              </a:ln>
              <a:solidFill>
                <a:srgbClr val="0C507F"/>
              </a:solidFill>
              <a:effectLst/>
              <a:uLnTx/>
              <a:uFillTx/>
              <a:latin typeface="Arial" charset="0"/>
              <a:ea typeface="宋体" charset="-122"/>
              <a:cs typeface="+mn-cs"/>
            </a:endParaRPr>
          </a:p>
        </p:txBody>
      </p:sp>
      <p:sp>
        <p:nvSpPr>
          <p:cNvPr id="216070" name="Rectangle 6"/>
          <p:cNvSpPr>
            <a:spLocks noGrp="1" noChangeArrowheads="1"/>
          </p:cNvSpPr>
          <p:nvPr>
            <p:ph type="ftr" sz="quarter" idx="3"/>
          </p:nvPr>
        </p:nvSpPr>
        <p:spPr bwMode="auto">
          <a:xfrm>
            <a:off x="179388" y="4841082"/>
            <a:ext cx="431800" cy="215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lnSpc>
                <a:spcPct val="100000"/>
              </a:lnSpc>
              <a:buClrTx/>
              <a:buSzTx/>
              <a:buFontTx/>
              <a:buNone/>
              <a:defRPr sz="1100" b="0">
                <a:solidFill>
                  <a:schemeClr val="tx1"/>
                </a:solidFill>
                <a:latin typeface="Arial" charset="0"/>
                <a:ea typeface="宋体" charset="-122"/>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zh-CN" sz="1100" b="0" i="0" u="none" strike="noStrike" kern="1200" cap="none" spc="0" normalizeH="0" baseline="0" noProof="0">
              <a:ln>
                <a:noFill/>
              </a:ln>
              <a:solidFill>
                <a:srgbClr val="0C507F"/>
              </a:solidFill>
              <a:effectLst/>
              <a:uLnTx/>
              <a:uFillTx/>
              <a:latin typeface="Arial" charset="0"/>
              <a:ea typeface="宋体" charset="-122"/>
              <a:cs typeface="+mn-cs"/>
            </a:endParaRPr>
          </a:p>
        </p:txBody>
      </p:sp>
      <p:pic>
        <p:nvPicPr>
          <p:cNvPr id="1030" name="Picture 7" descr="SSE_LOGO_蓝"/>
          <p:cNvPicPr>
            <a:picLocks noChangeAspect="1" noChangeArrowheads="1"/>
          </p:cNvPicPr>
          <p:nvPr/>
        </p:nvPicPr>
        <p:blipFill>
          <a:blip r:embed="rId19" cstate="print"/>
          <a:srcRect/>
          <a:stretch>
            <a:fillRect/>
          </a:stretch>
        </p:blipFill>
        <p:spPr bwMode="auto">
          <a:xfrm>
            <a:off x="7715253" y="4817269"/>
            <a:ext cx="1152525" cy="201216"/>
          </a:xfrm>
          <a:prstGeom prst="rect">
            <a:avLst/>
          </a:prstGeom>
          <a:noFill/>
          <a:ln w="9525">
            <a:noFill/>
            <a:miter lim="800000"/>
            <a:headEnd/>
            <a:tailEnd/>
          </a:ln>
        </p:spPr>
      </p:pic>
      <p:sp>
        <p:nvSpPr>
          <p:cNvPr id="216072" name="Line 8"/>
          <p:cNvSpPr>
            <a:spLocks noChangeShapeType="1"/>
          </p:cNvSpPr>
          <p:nvPr/>
        </p:nvSpPr>
        <p:spPr bwMode="auto">
          <a:xfrm>
            <a:off x="250825" y="4764881"/>
            <a:ext cx="8642350" cy="0"/>
          </a:xfrm>
          <a:prstGeom prst="line">
            <a:avLst/>
          </a:prstGeom>
          <a:noFill/>
          <a:ln w="6350">
            <a:solidFill>
              <a:schemeClr val="tx1"/>
            </a:solidFill>
            <a:round/>
            <a:headEnd/>
            <a:tailEnd/>
          </a:ln>
          <a:effectLst>
            <a:outerShdw algn="ctr" rotWithShape="0">
              <a:schemeClr val="bg2">
                <a:alpha val="50000"/>
              </a:schemeClr>
            </a:outerShdw>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zh-CN" altLang="en-US" sz="1800" b="0" i="0" u="none" strike="noStrike" kern="1200" cap="none" spc="0" normalizeH="0" baseline="0" noProof="0">
              <a:ln>
                <a:noFill/>
              </a:ln>
              <a:solidFill>
                <a:srgbClr val="0C507F"/>
              </a:solidFill>
              <a:effectLst/>
              <a:uLnTx/>
              <a:uFillTx/>
              <a:latin typeface="Arial" charset="0"/>
              <a:ea typeface="宋体" charset="-122"/>
              <a:cs typeface="+mn-cs"/>
            </a:endParaRPr>
          </a:p>
        </p:txBody>
      </p:sp>
      <p:sp>
        <p:nvSpPr>
          <p:cNvPr id="12" name="Line 8"/>
          <p:cNvSpPr>
            <a:spLocks noChangeShapeType="1"/>
          </p:cNvSpPr>
          <p:nvPr/>
        </p:nvSpPr>
        <p:spPr bwMode="auto">
          <a:xfrm>
            <a:off x="395290" y="735806"/>
            <a:ext cx="5400675" cy="0"/>
          </a:xfrm>
          <a:prstGeom prst="line">
            <a:avLst/>
          </a:prstGeom>
          <a:noFill/>
          <a:ln w="6350">
            <a:solidFill>
              <a:schemeClr val="tx1"/>
            </a:solidFill>
            <a:round/>
            <a:headEnd/>
            <a:tailEnd/>
          </a:ln>
          <a:effectLst>
            <a:outerShdw algn="ctr" rotWithShape="0">
              <a:schemeClr val="bg2">
                <a:alpha val="50000"/>
              </a:schemeClr>
            </a:outerShdw>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zh-CN" altLang="en-US" sz="1800" b="0" i="0" u="none" strike="noStrike" kern="1200" cap="none" spc="0" normalizeH="0" baseline="0" noProof="0">
              <a:ln>
                <a:noFill/>
              </a:ln>
              <a:solidFill>
                <a:srgbClr val="0C507F"/>
              </a:solidFill>
              <a:effectLst/>
              <a:uLnTx/>
              <a:uFillTx/>
              <a:latin typeface="Arial" charset="0"/>
              <a:ea typeface="宋体" charset="-122"/>
              <a:cs typeface="+mn-cs"/>
            </a:endParaRPr>
          </a:p>
        </p:txBody>
      </p:sp>
    </p:spTree>
    <p:extLst>
      <p:ext uri="{BB962C8B-B14F-4D97-AF65-F5344CB8AC3E}">
        <p14:creationId xmlns="" xmlns:p14="http://schemas.microsoft.com/office/powerpoint/2010/main" val="140627072"/>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 id="2147483738" r:id="rId15"/>
    <p:sldLayoutId id="2147483739" r:id="rId16"/>
  </p:sldLayoutIdLst>
  <p:hf hdr="0" dt="0"/>
  <p:txStyles>
    <p:titleStyle>
      <a:lvl1pPr algn="l" rtl="0" eaLnBrk="0" fontAlgn="base" hangingPunct="0">
        <a:spcBef>
          <a:spcPct val="0"/>
        </a:spcBef>
        <a:spcAft>
          <a:spcPct val="0"/>
        </a:spcAft>
        <a:defRPr sz="1400">
          <a:solidFill>
            <a:schemeClr val="bg1"/>
          </a:solidFill>
          <a:latin typeface="楷体" pitchFamily="49" charset="-122"/>
          <a:ea typeface="楷体" pitchFamily="49" charset="-122"/>
          <a:cs typeface="+mj-cs"/>
        </a:defRPr>
      </a:lvl1pPr>
      <a:lvl2pPr algn="l" rtl="0" eaLnBrk="0" fontAlgn="base" hangingPunct="0">
        <a:spcBef>
          <a:spcPct val="0"/>
        </a:spcBef>
        <a:spcAft>
          <a:spcPct val="0"/>
        </a:spcAft>
        <a:defRPr sz="1400">
          <a:solidFill>
            <a:schemeClr val="bg1"/>
          </a:solidFill>
          <a:latin typeface="楷体" pitchFamily="49" charset="-122"/>
          <a:ea typeface="楷体" pitchFamily="49" charset="-122"/>
        </a:defRPr>
      </a:lvl2pPr>
      <a:lvl3pPr algn="l" rtl="0" eaLnBrk="0" fontAlgn="base" hangingPunct="0">
        <a:spcBef>
          <a:spcPct val="0"/>
        </a:spcBef>
        <a:spcAft>
          <a:spcPct val="0"/>
        </a:spcAft>
        <a:defRPr sz="1400">
          <a:solidFill>
            <a:schemeClr val="bg1"/>
          </a:solidFill>
          <a:latin typeface="楷体" pitchFamily="49" charset="-122"/>
          <a:ea typeface="楷体" pitchFamily="49" charset="-122"/>
        </a:defRPr>
      </a:lvl3pPr>
      <a:lvl4pPr algn="l" rtl="0" eaLnBrk="0" fontAlgn="base" hangingPunct="0">
        <a:spcBef>
          <a:spcPct val="0"/>
        </a:spcBef>
        <a:spcAft>
          <a:spcPct val="0"/>
        </a:spcAft>
        <a:defRPr sz="1400">
          <a:solidFill>
            <a:schemeClr val="bg1"/>
          </a:solidFill>
          <a:latin typeface="楷体" pitchFamily="49" charset="-122"/>
          <a:ea typeface="楷体" pitchFamily="49" charset="-122"/>
        </a:defRPr>
      </a:lvl4pPr>
      <a:lvl5pPr algn="l" rtl="0" eaLnBrk="0" fontAlgn="base" hangingPunct="0">
        <a:spcBef>
          <a:spcPct val="0"/>
        </a:spcBef>
        <a:spcAft>
          <a:spcPct val="0"/>
        </a:spcAft>
        <a:defRPr sz="1400">
          <a:solidFill>
            <a:schemeClr val="bg1"/>
          </a:solidFill>
          <a:latin typeface="楷体" pitchFamily="49" charset="-122"/>
          <a:ea typeface="楷体" pitchFamily="49" charset="-122"/>
        </a:defRPr>
      </a:lvl5pPr>
      <a:lvl6pPr marL="457200" algn="l" rtl="0" fontAlgn="base">
        <a:spcBef>
          <a:spcPct val="0"/>
        </a:spcBef>
        <a:spcAft>
          <a:spcPct val="0"/>
        </a:spcAft>
        <a:defRPr sz="2400" b="1">
          <a:solidFill>
            <a:schemeClr val="bg1"/>
          </a:solidFill>
          <a:latin typeface="Arial" pitchFamily="34" charset="0"/>
          <a:ea typeface="宋体" pitchFamily="2" charset="-122"/>
        </a:defRPr>
      </a:lvl6pPr>
      <a:lvl7pPr marL="914400" algn="l" rtl="0" fontAlgn="base">
        <a:spcBef>
          <a:spcPct val="0"/>
        </a:spcBef>
        <a:spcAft>
          <a:spcPct val="0"/>
        </a:spcAft>
        <a:defRPr sz="2400" b="1">
          <a:solidFill>
            <a:schemeClr val="bg1"/>
          </a:solidFill>
          <a:latin typeface="Arial" pitchFamily="34" charset="0"/>
          <a:ea typeface="宋体" pitchFamily="2" charset="-122"/>
        </a:defRPr>
      </a:lvl7pPr>
      <a:lvl8pPr marL="1371600" algn="l" rtl="0" fontAlgn="base">
        <a:spcBef>
          <a:spcPct val="0"/>
        </a:spcBef>
        <a:spcAft>
          <a:spcPct val="0"/>
        </a:spcAft>
        <a:defRPr sz="2400" b="1">
          <a:solidFill>
            <a:schemeClr val="bg1"/>
          </a:solidFill>
          <a:latin typeface="Arial" pitchFamily="34" charset="0"/>
          <a:ea typeface="宋体" pitchFamily="2" charset="-122"/>
        </a:defRPr>
      </a:lvl8pPr>
      <a:lvl9pPr marL="1828800" algn="l" rtl="0" fontAlgn="base">
        <a:spcBef>
          <a:spcPct val="0"/>
        </a:spcBef>
        <a:spcAft>
          <a:spcPct val="0"/>
        </a:spcAft>
        <a:defRPr sz="2400" b="1">
          <a:solidFill>
            <a:schemeClr val="bg1"/>
          </a:solidFill>
          <a:latin typeface="Arial" pitchFamily="34" charset="0"/>
          <a:ea typeface="宋体" pitchFamily="2" charset="-122"/>
        </a:defRPr>
      </a:lvl9pPr>
    </p:titleStyle>
    <p:bodyStyle>
      <a:lvl1pPr marL="533400" indent="-533400" algn="l" rtl="0" eaLnBrk="0" fontAlgn="base" hangingPunct="0">
        <a:lnSpc>
          <a:spcPct val="125000"/>
        </a:lnSpc>
        <a:spcBef>
          <a:spcPct val="0"/>
        </a:spcBef>
        <a:spcAft>
          <a:spcPct val="0"/>
        </a:spcAft>
        <a:buClr>
          <a:schemeClr val="tx2"/>
        </a:buClr>
        <a:buSzPct val="75000"/>
        <a:buFont typeface="Wingdings" pitchFamily="2" charset="2"/>
        <a:buChar char="n"/>
        <a:defRPr sz="3200" b="1">
          <a:solidFill>
            <a:schemeClr val="tx1"/>
          </a:solidFill>
          <a:latin typeface="+mn-lt"/>
          <a:ea typeface="+mn-ea"/>
          <a:cs typeface="+mn-cs"/>
        </a:defRPr>
      </a:lvl1pPr>
      <a:lvl2pPr marL="914400" indent="-457200" algn="l" rtl="0" eaLnBrk="0" fontAlgn="base" hangingPunct="0">
        <a:lnSpc>
          <a:spcPct val="125000"/>
        </a:lnSpc>
        <a:spcBef>
          <a:spcPct val="0"/>
        </a:spcBef>
        <a:spcAft>
          <a:spcPct val="0"/>
        </a:spcAft>
        <a:buChar char="–"/>
        <a:defRPr sz="1600">
          <a:solidFill>
            <a:schemeClr val="tx1"/>
          </a:solidFill>
          <a:latin typeface="+mn-lt"/>
          <a:ea typeface="+mn-ea"/>
        </a:defRPr>
      </a:lvl2pPr>
      <a:lvl3pPr marL="1371600" indent="-457200" algn="l" rtl="0" eaLnBrk="0" fontAlgn="base" hangingPunct="0">
        <a:spcBef>
          <a:spcPct val="20000"/>
        </a:spcBef>
        <a:spcAft>
          <a:spcPct val="0"/>
        </a:spcAft>
        <a:buChar char="•"/>
        <a:defRPr sz="2400">
          <a:solidFill>
            <a:schemeClr val="tx1"/>
          </a:solidFill>
          <a:latin typeface="+mn-lt"/>
          <a:ea typeface="+mn-ea"/>
        </a:defRPr>
      </a:lvl3pPr>
      <a:lvl4pPr marL="1752600" indent="-381000" algn="l" rtl="0" eaLnBrk="0" fontAlgn="base" hangingPunct="0">
        <a:spcBef>
          <a:spcPct val="20000"/>
        </a:spcBef>
        <a:spcAft>
          <a:spcPct val="0"/>
        </a:spcAft>
        <a:buChar char="–"/>
        <a:defRPr sz="2000">
          <a:solidFill>
            <a:schemeClr val="tx1"/>
          </a:solidFill>
          <a:latin typeface="+mn-lt"/>
          <a:ea typeface="+mn-ea"/>
        </a:defRPr>
      </a:lvl4pPr>
      <a:lvl5pPr marL="2209800" indent="-381000" algn="l" rtl="0" eaLnBrk="0" fontAlgn="base" hangingPunct="0">
        <a:spcBef>
          <a:spcPct val="20000"/>
        </a:spcBef>
        <a:spcAft>
          <a:spcPct val="0"/>
        </a:spcAft>
        <a:buChar char="»"/>
        <a:defRPr sz="2000">
          <a:solidFill>
            <a:schemeClr val="tx1"/>
          </a:solidFill>
          <a:latin typeface="+mn-lt"/>
          <a:ea typeface="+mn-ea"/>
        </a:defRPr>
      </a:lvl5pPr>
      <a:lvl6pPr marL="2667000" indent="-381000" algn="l" rtl="0" fontAlgn="base">
        <a:spcBef>
          <a:spcPct val="20000"/>
        </a:spcBef>
        <a:spcAft>
          <a:spcPct val="0"/>
        </a:spcAft>
        <a:buChar char="»"/>
        <a:defRPr sz="2000">
          <a:solidFill>
            <a:schemeClr val="tx1"/>
          </a:solidFill>
          <a:latin typeface="+mn-lt"/>
          <a:ea typeface="+mn-ea"/>
        </a:defRPr>
      </a:lvl6pPr>
      <a:lvl7pPr marL="3124200" indent="-381000" algn="l" rtl="0" fontAlgn="base">
        <a:spcBef>
          <a:spcPct val="20000"/>
        </a:spcBef>
        <a:spcAft>
          <a:spcPct val="0"/>
        </a:spcAft>
        <a:buChar char="»"/>
        <a:defRPr sz="2000">
          <a:solidFill>
            <a:schemeClr val="tx1"/>
          </a:solidFill>
          <a:latin typeface="+mn-lt"/>
          <a:ea typeface="+mn-ea"/>
        </a:defRPr>
      </a:lvl7pPr>
      <a:lvl8pPr marL="3581400" indent="-381000" algn="l" rtl="0" fontAlgn="base">
        <a:spcBef>
          <a:spcPct val="20000"/>
        </a:spcBef>
        <a:spcAft>
          <a:spcPct val="0"/>
        </a:spcAft>
        <a:buChar char="»"/>
        <a:defRPr sz="2000">
          <a:solidFill>
            <a:schemeClr val="tx1"/>
          </a:solidFill>
          <a:latin typeface="+mn-lt"/>
          <a:ea typeface="+mn-ea"/>
        </a:defRPr>
      </a:lvl8pPr>
      <a:lvl9pPr marL="4038600" indent="-3810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0" name="标题占位符 1"/>
          <p:cNvSpPr>
            <a:spLocks noGrp="1"/>
          </p:cNvSpPr>
          <p:nvPr>
            <p:ph type="title"/>
          </p:nvPr>
        </p:nvSpPr>
        <p:spPr bwMode="auto">
          <a:xfrm>
            <a:off x="2124078" y="1869281"/>
            <a:ext cx="4835525"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添加感谢</a:t>
            </a:r>
          </a:p>
        </p:txBody>
      </p:sp>
      <p:sp>
        <p:nvSpPr>
          <p:cNvPr id="2051" name="文本占位符 2"/>
          <p:cNvSpPr>
            <a:spLocks noGrp="1"/>
          </p:cNvSpPr>
          <p:nvPr>
            <p:ph type="body" idx="1"/>
          </p:nvPr>
        </p:nvSpPr>
        <p:spPr bwMode="auto">
          <a:xfrm>
            <a:off x="528638" y="3436145"/>
            <a:ext cx="3251200" cy="115847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添加联系方式</a:t>
            </a:r>
          </a:p>
        </p:txBody>
      </p:sp>
    </p:spTree>
    <p:extLst>
      <p:ext uri="{BB962C8B-B14F-4D97-AF65-F5344CB8AC3E}">
        <p14:creationId xmlns="" xmlns:p14="http://schemas.microsoft.com/office/powerpoint/2010/main" val="3138019976"/>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hf hdr="0" dt="0"/>
  <p:txStyles>
    <p:titleStyle>
      <a:lvl1pPr algn="ctr" rtl="0" eaLnBrk="0" fontAlgn="base" hangingPunct="0">
        <a:spcBef>
          <a:spcPct val="0"/>
        </a:spcBef>
        <a:spcAft>
          <a:spcPct val="0"/>
        </a:spcAft>
        <a:defRPr sz="8000" b="1">
          <a:solidFill>
            <a:schemeClr val="bg1"/>
          </a:solidFill>
          <a:latin typeface="+mj-lt"/>
          <a:ea typeface="黑体" pitchFamily="2" charset="-122"/>
          <a:cs typeface="+mj-cs"/>
        </a:defRPr>
      </a:lvl1pPr>
      <a:lvl2pPr algn="ctr" rtl="0" eaLnBrk="0" fontAlgn="base" hangingPunct="0">
        <a:spcBef>
          <a:spcPct val="0"/>
        </a:spcBef>
        <a:spcAft>
          <a:spcPct val="0"/>
        </a:spcAft>
        <a:defRPr sz="8000" b="1">
          <a:solidFill>
            <a:schemeClr val="bg1"/>
          </a:solidFill>
          <a:latin typeface="华文楷体" pitchFamily="2" charset="-122"/>
          <a:ea typeface="黑体" pitchFamily="2" charset="-122"/>
        </a:defRPr>
      </a:lvl2pPr>
      <a:lvl3pPr algn="ctr" rtl="0" eaLnBrk="0" fontAlgn="base" hangingPunct="0">
        <a:spcBef>
          <a:spcPct val="0"/>
        </a:spcBef>
        <a:spcAft>
          <a:spcPct val="0"/>
        </a:spcAft>
        <a:defRPr sz="8000" b="1">
          <a:solidFill>
            <a:schemeClr val="bg1"/>
          </a:solidFill>
          <a:latin typeface="华文楷体" pitchFamily="2" charset="-122"/>
          <a:ea typeface="黑体" pitchFamily="2" charset="-122"/>
        </a:defRPr>
      </a:lvl3pPr>
      <a:lvl4pPr algn="ctr" rtl="0" eaLnBrk="0" fontAlgn="base" hangingPunct="0">
        <a:spcBef>
          <a:spcPct val="0"/>
        </a:spcBef>
        <a:spcAft>
          <a:spcPct val="0"/>
        </a:spcAft>
        <a:defRPr sz="8000" b="1">
          <a:solidFill>
            <a:schemeClr val="bg1"/>
          </a:solidFill>
          <a:latin typeface="华文楷体" pitchFamily="2" charset="-122"/>
          <a:ea typeface="黑体" pitchFamily="2" charset="-122"/>
        </a:defRPr>
      </a:lvl4pPr>
      <a:lvl5pPr algn="ctr" rtl="0" eaLnBrk="0" fontAlgn="base" hangingPunct="0">
        <a:spcBef>
          <a:spcPct val="0"/>
        </a:spcBef>
        <a:spcAft>
          <a:spcPct val="0"/>
        </a:spcAft>
        <a:defRPr sz="8000" b="1">
          <a:solidFill>
            <a:schemeClr val="bg1"/>
          </a:solidFill>
          <a:latin typeface="华文楷体" pitchFamily="2" charset="-122"/>
          <a:ea typeface="黑体" pitchFamily="2" charset="-122"/>
        </a:defRPr>
      </a:lvl5pPr>
      <a:lvl6pPr marL="457200" algn="ctr" rtl="0" fontAlgn="base">
        <a:spcBef>
          <a:spcPct val="0"/>
        </a:spcBef>
        <a:spcAft>
          <a:spcPct val="0"/>
        </a:spcAft>
        <a:defRPr sz="8000">
          <a:solidFill>
            <a:schemeClr val="bg1"/>
          </a:solidFill>
          <a:latin typeface="华文楷体" pitchFamily="2" charset="-122"/>
          <a:ea typeface="宋体" pitchFamily="2" charset="-122"/>
        </a:defRPr>
      </a:lvl6pPr>
      <a:lvl7pPr marL="914400" algn="ctr" rtl="0" fontAlgn="base">
        <a:spcBef>
          <a:spcPct val="0"/>
        </a:spcBef>
        <a:spcAft>
          <a:spcPct val="0"/>
        </a:spcAft>
        <a:defRPr sz="8000">
          <a:solidFill>
            <a:schemeClr val="bg1"/>
          </a:solidFill>
          <a:latin typeface="华文楷体" pitchFamily="2" charset="-122"/>
          <a:ea typeface="宋体" pitchFamily="2" charset="-122"/>
        </a:defRPr>
      </a:lvl7pPr>
      <a:lvl8pPr marL="1371600" algn="ctr" rtl="0" fontAlgn="base">
        <a:spcBef>
          <a:spcPct val="0"/>
        </a:spcBef>
        <a:spcAft>
          <a:spcPct val="0"/>
        </a:spcAft>
        <a:defRPr sz="8000">
          <a:solidFill>
            <a:schemeClr val="bg1"/>
          </a:solidFill>
          <a:latin typeface="华文楷体" pitchFamily="2" charset="-122"/>
          <a:ea typeface="宋体" pitchFamily="2" charset="-122"/>
        </a:defRPr>
      </a:lvl8pPr>
      <a:lvl9pPr marL="1828800" algn="ctr" rtl="0" fontAlgn="base">
        <a:spcBef>
          <a:spcPct val="0"/>
        </a:spcBef>
        <a:spcAft>
          <a:spcPct val="0"/>
        </a:spcAft>
        <a:defRPr sz="8000">
          <a:solidFill>
            <a:schemeClr val="bg1"/>
          </a:solidFill>
          <a:latin typeface="华文楷体" pitchFamily="2" charset="-122"/>
          <a:ea typeface="宋体" pitchFamily="2" charset="-122"/>
        </a:defRPr>
      </a:lvl9pPr>
    </p:titleStyle>
    <p:bodyStyle>
      <a:lvl1pPr marL="342900" indent="-342900" algn="l" rtl="0" eaLnBrk="0" fontAlgn="base" hangingPunct="0">
        <a:spcBef>
          <a:spcPct val="20000"/>
        </a:spcBef>
        <a:spcAft>
          <a:spcPct val="0"/>
        </a:spcAft>
        <a:buFont typeface="Arial" charset="0"/>
        <a:buChar char="•"/>
        <a:defRPr sz="2400" b="1">
          <a:solidFill>
            <a:schemeClr val="bg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a:solidFill>
            <a:schemeClr val="tx1"/>
          </a:solidFill>
          <a:latin typeface="+mn-lt"/>
          <a:ea typeface="+mn-ea"/>
        </a:defRPr>
      </a:lvl2pPr>
      <a:lvl3pPr marL="1143000" indent="-228600" algn="l" rtl="0" eaLnBrk="0" fontAlgn="base" hangingPunct="0">
        <a:spcBef>
          <a:spcPct val="20000"/>
        </a:spcBef>
        <a:spcAft>
          <a:spcPct val="0"/>
        </a:spcAft>
        <a:buFont typeface="Wingdings" pitchFamily="2" charset="2"/>
        <a:buChar char="Ø"/>
        <a:defRPr sz="2400">
          <a:solidFill>
            <a:schemeClr val="tx1"/>
          </a:solidFill>
          <a:latin typeface="+mn-lt"/>
          <a:ea typeface="+mn-ea"/>
        </a:defRPr>
      </a:lvl3pPr>
      <a:lvl4pPr marL="1600200" indent="-228600" algn="l" rtl="0" eaLnBrk="0" fontAlgn="base" hangingPunct="0">
        <a:spcBef>
          <a:spcPct val="20000"/>
        </a:spcBef>
        <a:spcAft>
          <a:spcPct val="0"/>
        </a:spcAft>
        <a:buFont typeface="Wingdings" pitchFamily="2" charset="2"/>
        <a:buChar char="ü"/>
        <a:defRPr sz="2000">
          <a:solidFill>
            <a:schemeClr val="tx1"/>
          </a:solidFill>
          <a:latin typeface="+mn-lt"/>
          <a:ea typeface="+mn-ea"/>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ea typeface="+mn-ea"/>
        </a:defRPr>
      </a:lvl5pPr>
      <a:lvl6pPr marL="2514600" indent="-228600" algn="l" rtl="0" fontAlgn="base">
        <a:spcBef>
          <a:spcPct val="20000"/>
        </a:spcBef>
        <a:spcAft>
          <a:spcPct val="0"/>
        </a:spcAft>
        <a:buFont typeface="Arial" pitchFamily="34" charset="0"/>
        <a:buChar char="»"/>
        <a:defRPr sz="2000">
          <a:solidFill>
            <a:schemeClr val="tx1"/>
          </a:solidFill>
          <a:latin typeface="+mn-lt"/>
          <a:ea typeface="+mn-ea"/>
        </a:defRPr>
      </a:lvl6pPr>
      <a:lvl7pPr marL="2971800" indent="-228600" algn="l" rtl="0" fontAlgn="base">
        <a:spcBef>
          <a:spcPct val="20000"/>
        </a:spcBef>
        <a:spcAft>
          <a:spcPct val="0"/>
        </a:spcAft>
        <a:buFont typeface="Arial" pitchFamily="34" charset="0"/>
        <a:buChar char="»"/>
        <a:defRPr sz="2000">
          <a:solidFill>
            <a:schemeClr val="tx1"/>
          </a:solidFill>
          <a:latin typeface="+mn-lt"/>
          <a:ea typeface="+mn-ea"/>
        </a:defRPr>
      </a:lvl7pPr>
      <a:lvl8pPr marL="3429000" indent="-228600" algn="l" rtl="0" fontAlgn="base">
        <a:spcBef>
          <a:spcPct val="20000"/>
        </a:spcBef>
        <a:spcAft>
          <a:spcPct val="0"/>
        </a:spcAft>
        <a:buFont typeface="Arial" pitchFamily="34" charset="0"/>
        <a:buChar char="»"/>
        <a:defRPr sz="2000">
          <a:solidFill>
            <a:schemeClr val="tx1"/>
          </a:solidFill>
          <a:latin typeface="+mn-lt"/>
          <a:ea typeface="+mn-ea"/>
        </a:defRPr>
      </a:lvl8pPr>
      <a:lvl9pPr marL="3886200" indent="-228600" algn="l" rtl="0" fontAlgn="base">
        <a:spcBef>
          <a:spcPct val="20000"/>
        </a:spcBef>
        <a:spcAft>
          <a:spcPct val="0"/>
        </a:spcAft>
        <a:buFont typeface="Arial" pitchFamily="34" charset="0"/>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66.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66.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66.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66.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66.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66.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66.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6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ctrTitle"/>
          </p:nvPr>
        </p:nvSpPr>
        <p:spPr>
          <a:xfrm>
            <a:off x="3526621" y="1847683"/>
            <a:ext cx="5157007" cy="728831"/>
          </a:xfrm>
        </p:spPr>
        <p:txBody>
          <a:bodyPr/>
          <a:lstStyle/>
          <a:p>
            <a:pPr algn="ctr" eaLnBrk="1" hangingPunct="1">
              <a:lnSpc>
                <a:spcPct val="150000"/>
              </a:lnSpc>
              <a:spcBef>
                <a:spcPts val="1200"/>
              </a:spcBef>
              <a:spcAft>
                <a:spcPts val="2400"/>
              </a:spcAft>
            </a:pPr>
            <a:r>
              <a:rPr lang="zh-CN" altLang="en-US" sz="3600" dirty="0">
                <a:latin typeface="华文新魏" pitchFamily="2" charset="-122"/>
                <a:ea typeface="华文新魏" pitchFamily="2" charset="-122"/>
              </a:rPr>
              <a:t>退</a:t>
            </a:r>
            <a:r>
              <a:rPr lang="zh-CN" altLang="en-US" sz="3600" dirty="0" smtClean="0">
                <a:latin typeface="华文新魏" pitchFamily="2" charset="-122"/>
                <a:ea typeface="华文新魏" pitchFamily="2" charset="-122"/>
              </a:rPr>
              <a:t>市新规微课第五讲</a:t>
            </a:r>
            <a:r>
              <a:rPr lang="en-US" altLang="zh-CN" sz="3600" dirty="0" smtClean="0">
                <a:latin typeface="华文新魏" pitchFamily="2" charset="-122"/>
                <a:ea typeface="华文新魏" pitchFamily="2" charset="-122"/>
              </a:rPr>
              <a:t/>
            </a:r>
            <a:br>
              <a:rPr lang="en-US" altLang="zh-CN" sz="3600" dirty="0" smtClean="0">
                <a:latin typeface="华文新魏" pitchFamily="2" charset="-122"/>
                <a:ea typeface="华文新魏" pitchFamily="2" charset="-122"/>
              </a:rPr>
            </a:br>
            <a:r>
              <a:rPr lang="zh-CN" altLang="en-US" sz="3600" dirty="0" smtClean="0">
                <a:latin typeface="华文新魏" pitchFamily="2" charset="-122"/>
                <a:ea typeface="华文新魏" pitchFamily="2" charset="-122"/>
              </a:rPr>
              <a:t>规范类强制退市</a:t>
            </a:r>
            <a:r>
              <a:rPr lang="en-US" altLang="zh-CN" sz="3600" dirty="0" smtClean="0">
                <a:latin typeface="华文新魏" pitchFamily="2" charset="-122"/>
                <a:ea typeface="华文新魏" pitchFamily="2" charset="-122"/>
              </a:rPr>
              <a:t/>
            </a:r>
            <a:br>
              <a:rPr lang="en-US" altLang="zh-CN" sz="3600" dirty="0" smtClean="0">
                <a:latin typeface="华文新魏" pitchFamily="2" charset="-122"/>
                <a:ea typeface="华文新魏" pitchFamily="2" charset="-122"/>
              </a:rPr>
            </a:br>
            <a:r>
              <a:rPr lang="zh-CN" altLang="en-US" sz="3600" dirty="0" smtClean="0">
                <a:latin typeface="华文新魏" pitchFamily="2" charset="-122"/>
                <a:ea typeface="华文新魏" pitchFamily="2" charset="-122"/>
              </a:rPr>
              <a:t>及其他风险警示情形</a:t>
            </a:r>
            <a:endParaRPr lang="en-US" altLang="zh-CN" sz="3600" dirty="0">
              <a:latin typeface="华文新魏" pitchFamily="2" charset="-122"/>
              <a:ea typeface="华文新魏" pitchFamily="2" charset="-122"/>
            </a:endParaRPr>
          </a:p>
        </p:txBody>
      </p:sp>
    </p:spTree>
    <p:extLst>
      <p:ext uri="{BB962C8B-B14F-4D97-AF65-F5344CB8AC3E}">
        <p14:creationId xmlns="" xmlns:p14="http://schemas.microsoft.com/office/powerpoint/2010/main" val="16793959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页脚占位符 1"/>
          <p:cNvSpPr>
            <a:spLocks noGrp="1"/>
          </p:cNvSpPr>
          <p:nvPr>
            <p:ph type="ftr" sz="quarter" idx="11"/>
          </p:nvPr>
        </p:nvSpPr>
        <p:spPr/>
        <p:txBody>
          <a:body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smtClean="0">
                <a:ln>
                  <a:noFill/>
                </a:ln>
                <a:solidFill>
                  <a:srgbClr val="0C507F"/>
                </a:solidFill>
                <a:effectLst/>
                <a:uLnTx/>
                <a:uFillTx/>
                <a:latin typeface="Arial" charset="0"/>
                <a:ea typeface="宋体" charset="-122"/>
                <a:cs typeface="+mn-cs"/>
              </a:rPr>
              <a:t>10</a:t>
            </a:r>
            <a:endParaRPr kumimoji="0" lang="en-US" altLang="zh-CN" sz="1100" b="0" i="0" u="none" strike="noStrike" kern="1200" cap="none" spc="0" normalizeH="0" baseline="0" noProof="0" dirty="0">
              <a:ln>
                <a:noFill/>
              </a:ln>
              <a:solidFill>
                <a:srgbClr val="0C507F"/>
              </a:solidFill>
              <a:effectLst/>
              <a:uLnTx/>
              <a:uFillTx/>
              <a:latin typeface="Arial" charset="0"/>
              <a:ea typeface="宋体" charset="-122"/>
              <a:cs typeface="+mn-cs"/>
            </a:endParaRPr>
          </a:p>
        </p:txBody>
      </p:sp>
      <p:sp>
        <p:nvSpPr>
          <p:cNvPr id="16" name="TextBox 19"/>
          <p:cNvSpPr txBox="1"/>
          <p:nvPr/>
        </p:nvSpPr>
        <p:spPr>
          <a:xfrm>
            <a:off x="352426" y="343051"/>
            <a:ext cx="5785326" cy="4001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2000" b="1" i="0" u="none" strike="noStrike" kern="1200" cap="none" spc="0" normalizeH="0" baseline="0" noProof="0" dirty="0" smtClean="0">
                <a:ln>
                  <a:noFill/>
                </a:ln>
                <a:solidFill>
                  <a:srgbClr val="7DB8E2">
                    <a:lumMod val="50000"/>
                  </a:srgbClr>
                </a:solidFill>
                <a:effectLst/>
                <a:uLnTx/>
                <a:uFillTx/>
                <a:latin typeface="楷体" pitchFamily="49" charset="-122"/>
                <a:ea typeface="楷体" pitchFamily="49" charset="-122"/>
                <a:cs typeface="+mn-cs"/>
              </a:rPr>
              <a:t>其他风险警示情形一</a:t>
            </a:r>
            <a:endParaRPr kumimoji="0" lang="zh-CN" altLang="en-US" sz="2000" b="1" i="0" u="none" strike="noStrike" kern="1200" cap="none" spc="0" normalizeH="0" baseline="0" noProof="0" dirty="0">
              <a:ln>
                <a:noFill/>
              </a:ln>
              <a:solidFill>
                <a:srgbClr val="7DB8E2">
                  <a:lumMod val="50000"/>
                </a:srgbClr>
              </a:solidFill>
              <a:effectLst/>
              <a:uLnTx/>
              <a:uFillTx/>
              <a:latin typeface="楷体" pitchFamily="49" charset="-122"/>
              <a:ea typeface="楷体" pitchFamily="49" charset="-122"/>
              <a:cs typeface="+mn-cs"/>
            </a:endParaRPr>
          </a:p>
        </p:txBody>
      </p:sp>
      <p:graphicFrame>
        <p:nvGraphicFramePr>
          <p:cNvPr id="6" name="图示 5"/>
          <p:cNvGraphicFramePr/>
          <p:nvPr/>
        </p:nvGraphicFramePr>
        <p:xfrm>
          <a:off x="695325" y="1162049"/>
          <a:ext cx="5038725" cy="31083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文本框 1"/>
          <p:cNvSpPr txBox="1"/>
          <p:nvPr/>
        </p:nvSpPr>
        <p:spPr>
          <a:xfrm>
            <a:off x="4924425" y="1069180"/>
            <a:ext cx="3962400" cy="1938992"/>
          </a:xfrm>
          <a:prstGeom prst="rect">
            <a:avLst/>
          </a:prstGeom>
          <a:noFill/>
        </p:spPr>
        <p:txBody>
          <a:bodyPr wrap="square" rtlCol="0">
            <a:spAutoFit/>
          </a:bodyPr>
          <a:lstStyle/>
          <a:p>
            <a:pPr>
              <a:buFont typeface="Wingdings" pitchFamily="2" charset="2"/>
              <a:buChar char="u"/>
            </a:pPr>
            <a:r>
              <a:rPr lang="zh-CN" altLang="en-US" sz="1200" dirty="0" smtClean="0">
                <a:latin typeface="楷体" panose="02010609060101010101" pitchFamily="49" charset="-122"/>
                <a:ea typeface="楷体" panose="02010609060101010101" pitchFamily="49" charset="-122"/>
              </a:rPr>
              <a:t>公司被控股股东（无控股股东的，则为第一大股东）及其关联方非经营性占用资金，余额达到最近一期经审计</a:t>
            </a:r>
            <a:r>
              <a:rPr lang="zh-CN" altLang="en-US" sz="1200" dirty="0" smtClean="0">
                <a:solidFill>
                  <a:srgbClr val="C00000"/>
                </a:solidFill>
                <a:latin typeface="楷体" panose="02010609060101010101" pitchFamily="49" charset="-122"/>
                <a:ea typeface="楷体" panose="02010609060101010101" pitchFamily="49" charset="-122"/>
              </a:rPr>
              <a:t>净资产绝对值</a:t>
            </a:r>
            <a:r>
              <a:rPr lang="en-US" altLang="zh-CN" sz="1200" dirty="0" smtClean="0">
                <a:solidFill>
                  <a:srgbClr val="C00000"/>
                </a:solidFill>
                <a:latin typeface="楷体" panose="02010609060101010101" pitchFamily="49" charset="-122"/>
                <a:ea typeface="楷体" panose="02010609060101010101" pitchFamily="49" charset="-122"/>
              </a:rPr>
              <a:t>5%</a:t>
            </a:r>
            <a:r>
              <a:rPr lang="zh-CN" altLang="en-US" sz="1200" dirty="0" smtClean="0">
                <a:solidFill>
                  <a:srgbClr val="C00000"/>
                </a:solidFill>
                <a:latin typeface="楷体" panose="02010609060101010101" pitchFamily="49" charset="-122"/>
                <a:ea typeface="楷体" panose="02010609060101010101" pitchFamily="49" charset="-122"/>
              </a:rPr>
              <a:t>以上，或金额超过</a:t>
            </a:r>
            <a:r>
              <a:rPr lang="en-US" altLang="zh-CN" sz="1200" dirty="0" smtClean="0">
                <a:solidFill>
                  <a:srgbClr val="C00000"/>
                </a:solidFill>
                <a:latin typeface="楷体" panose="02010609060101010101" pitchFamily="49" charset="-122"/>
                <a:ea typeface="楷体" panose="02010609060101010101" pitchFamily="49" charset="-122"/>
              </a:rPr>
              <a:t>1000</a:t>
            </a:r>
            <a:r>
              <a:rPr lang="zh-CN" altLang="en-US" sz="1200" dirty="0" smtClean="0">
                <a:solidFill>
                  <a:srgbClr val="C00000"/>
                </a:solidFill>
                <a:latin typeface="楷体" panose="02010609060101010101" pitchFamily="49" charset="-122"/>
                <a:ea typeface="楷体" panose="02010609060101010101" pitchFamily="49" charset="-122"/>
              </a:rPr>
              <a:t>万元</a:t>
            </a:r>
            <a:r>
              <a:rPr lang="zh-CN" altLang="en-US" sz="1200" dirty="0" smtClean="0">
                <a:latin typeface="楷体" panose="02010609060101010101" pitchFamily="49" charset="-122"/>
                <a:ea typeface="楷体" panose="02010609060101010101" pitchFamily="49" charset="-122"/>
              </a:rPr>
              <a:t>，未能在</a:t>
            </a:r>
            <a:r>
              <a:rPr lang="en-US" altLang="zh-CN" sz="1200" dirty="0" smtClean="0">
                <a:latin typeface="楷体" panose="02010609060101010101" pitchFamily="49" charset="-122"/>
                <a:ea typeface="楷体" panose="02010609060101010101" pitchFamily="49" charset="-122"/>
              </a:rPr>
              <a:t>1</a:t>
            </a:r>
            <a:r>
              <a:rPr lang="zh-CN" altLang="en-US" sz="1200" dirty="0" smtClean="0">
                <a:latin typeface="楷体" panose="02010609060101010101" pitchFamily="49" charset="-122"/>
                <a:ea typeface="楷体" panose="02010609060101010101" pitchFamily="49" charset="-122"/>
              </a:rPr>
              <a:t>个月内完成清偿或整改；</a:t>
            </a:r>
            <a:endParaRPr lang="en-US" altLang="zh-CN" sz="1200" dirty="0" smtClean="0">
              <a:latin typeface="楷体" panose="02010609060101010101" pitchFamily="49" charset="-122"/>
              <a:ea typeface="楷体" panose="02010609060101010101" pitchFamily="49" charset="-122"/>
            </a:endParaRPr>
          </a:p>
          <a:p>
            <a:pPr>
              <a:buFont typeface="Wingdings" pitchFamily="2" charset="2"/>
              <a:buChar char="u"/>
            </a:pPr>
            <a:endParaRPr lang="en-US" altLang="zh-CN" sz="1200" dirty="0" smtClean="0">
              <a:latin typeface="楷体" panose="02010609060101010101" pitchFamily="49" charset="-122"/>
              <a:ea typeface="楷体" panose="02010609060101010101" pitchFamily="49" charset="-122"/>
            </a:endParaRPr>
          </a:p>
          <a:p>
            <a:endParaRPr lang="en-US" altLang="zh-CN" sz="1200" dirty="0" smtClean="0">
              <a:latin typeface="楷体" panose="02010609060101010101" pitchFamily="49" charset="-122"/>
              <a:ea typeface="楷体" panose="02010609060101010101" pitchFamily="49" charset="-122"/>
            </a:endParaRPr>
          </a:p>
          <a:p>
            <a:pPr>
              <a:buFont typeface="Wingdings" pitchFamily="2" charset="2"/>
              <a:buChar char="u"/>
            </a:pPr>
            <a:r>
              <a:rPr lang="zh-CN" altLang="en-US" sz="1200" dirty="0" smtClean="0">
                <a:latin typeface="楷体" panose="02010609060101010101" pitchFamily="49" charset="-122"/>
                <a:ea typeface="楷体" panose="02010609060101010101" pitchFamily="49" charset="-122"/>
              </a:rPr>
              <a:t>或公司违反规定决策程序对外提供担保（担保对象为上市公司合并报表范围内子公司的除外），余额达到最近一期经审计</a:t>
            </a:r>
            <a:r>
              <a:rPr lang="zh-CN" altLang="en-US" sz="1200" dirty="0" smtClean="0">
                <a:solidFill>
                  <a:srgbClr val="C00000"/>
                </a:solidFill>
                <a:latin typeface="楷体" panose="02010609060101010101" pitchFamily="49" charset="-122"/>
                <a:ea typeface="楷体" panose="02010609060101010101" pitchFamily="49" charset="-122"/>
              </a:rPr>
              <a:t>净资产绝对值</a:t>
            </a:r>
            <a:r>
              <a:rPr lang="en-US" altLang="zh-CN" sz="1200" dirty="0" smtClean="0">
                <a:solidFill>
                  <a:srgbClr val="C00000"/>
                </a:solidFill>
                <a:latin typeface="楷体" panose="02010609060101010101" pitchFamily="49" charset="-122"/>
                <a:ea typeface="楷体" panose="02010609060101010101" pitchFamily="49" charset="-122"/>
              </a:rPr>
              <a:t>5%</a:t>
            </a:r>
            <a:r>
              <a:rPr lang="zh-CN" altLang="en-US" sz="1200" dirty="0" smtClean="0">
                <a:solidFill>
                  <a:srgbClr val="C00000"/>
                </a:solidFill>
                <a:latin typeface="楷体" panose="02010609060101010101" pitchFamily="49" charset="-122"/>
                <a:ea typeface="楷体" panose="02010609060101010101" pitchFamily="49" charset="-122"/>
              </a:rPr>
              <a:t>以上，或金额超过</a:t>
            </a:r>
            <a:r>
              <a:rPr lang="en-US" altLang="zh-CN" sz="1200" dirty="0" smtClean="0">
                <a:solidFill>
                  <a:srgbClr val="C00000"/>
                </a:solidFill>
                <a:latin typeface="楷体" panose="02010609060101010101" pitchFamily="49" charset="-122"/>
                <a:ea typeface="楷体" panose="02010609060101010101" pitchFamily="49" charset="-122"/>
              </a:rPr>
              <a:t>1000</a:t>
            </a:r>
            <a:r>
              <a:rPr lang="zh-CN" altLang="en-US" sz="1200" dirty="0" smtClean="0">
                <a:solidFill>
                  <a:srgbClr val="C00000"/>
                </a:solidFill>
                <a:latin typeface="楷体" panose="02010609060101010101" pitchFamily="49" charset="-122"/>
                <a:ea typeface="楷体" panose="02010609060101010101" pitchFamily="49" charset="-122"/>
              </a:rPr>
              <a:t>万元</a:t>
            </a:r>
            <a:r>
              <a:rPr lang="zh-CN" altLang="en-US" sz="1200" dirty="0" smtClean="0">
                <a:latin typeface="楷体" panose="02010609060101010101" pitchFamily="49" charset="-122"/>
                <a:ea typeface="楷体" panose="02010609060101010101" pitchFamily="49" charset="-122"/>
              </a:rPr>
              <a:t>，未能在</a:t>
            </a:r>
            <a:r>
              <a:rPr lang="en-US" altLang="zh-CN" sz="1200" dirty="0" smtClean="0">
                <a:latin typeface="楷体" panose="02010609060101010101" pitchFamily="49" charset="-122"/>
                <a:ea typeface="楷体" panose="02010609060101010101" pitchFamily="49" charset="-122"/>
              </a:rPr>
              <a:t>1</a:t>
            </a:r>
            <a:r>
              <a:rPr lang="zh-CN" altLang="en-US" sz="1200" dirty="0" smtClean="0">
                <a:latin typeface="楷体" panose="02010609060101010101" pitchFamily="49" charset="-122"/>
                <a:ea typeface="楷体" panose="02010609060101010101" pitchFamily="49" charset="-122"/>
              </a:rPr>
              <a:t>个月内完成清偿或整改</a:t>
            </a:r>
            <a:r>
              <a:rPr lang="zh-CN" altLang="en-US" sz="1200" dirty="0" smtClean="0">
                <a:solidFill>
                  <a:srgbClr val="000000"/>
                </a:solidFill>
                <a:latin typeface="楷体" panose="02010609060101010101" pitchFamily="49" charset="-122"/>
                <a:ea typeface="楷体" panose="02010609060101010101" pitchFamily="49" charset="-122"/>
              </a:rPr>
              <a:t>。</a:t>
            </a:r>
            <a:endParaRPr lang="zh-CN" altLang="en-US" sz="1200" dirty="0" smtClean="0">
              <a:latin typeface="楷体" panose="02010609060101010101" pitchFamily="49" charset="-122"/>
              <a:ea typeface="楷体" panose="02010609060101010101" pitchFamily="49" charset="-122"/>
            </a:endParaRPr>
          </a:p>
        </p:txBody>
      </p:sp>
    </p:spTree>
    <p:extLst>
      <p:ext uri="{BB962C8B-B14F-4D97-AF65-F5344CB8AC3E}">
        <p14:creationId xmlns="" xmlns:p14="http://schemas.microsoft.com/office/powerpoint/2010/main" val="26124098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页脚占位符 1"/>
          <p:cNvSpPr>
            <a:spLocks noGrp="1"/>
          </p:cNvSpPr>
          <p:nvPr>
            <p:ph type="ftr" sz="quarter" idx="11"/>
          </p:nvPr>
        </p:nvSpPr>
        <p:spPr/>
        <p:txBody>
          <a:body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smtClean="0">
                <a:ln>
                  <a:noFill/>
                </a:ln>
                <a:solidFill>
                  <a:srgbClr val="0C507F"/>
                </a:solidFill>
                <a:effectLst/>
                <a:uLnTx/>
                <a:uFillTx/>
                <a:latin typeface="Arial" charset="0"/>
                <a:ea typeface="宋体" charset="-122"/>
                <a:cs typeface="+mn-cs"/>
              </a:rPr>
              <a:t>10</a:t>
            </a:r>
            <a:endParaRPr kumimoji="0" lang="en-US" altLang="zh-CN" sz="1100" b="0" i="0" u="none" strike="noStrike" kern="1200" cap="none" spc="0" normalizeH="0" baseline="0" noProof="0" dirty="0">
              <a:ln>
                <a:noFill/>
              </a:ln>
              <a:solidFill>
                <a:srgbClr val="0C507F"/>
              </a:solidFill>
              <a:effectLst/>
              <a:uLnTx/>
              <a:uFillTx/>
              <a:latin typeface="Arial" charset="0"/>
              <a:ea typeface="宋体" charset="-122"/>
              <a:cs typeface="+mn-cs"/>
            </a:endParaRPr>
          </a:p>
        </p:txBody>
      </p:sp>
      <p:sp>
        <p:nvSpPr>
          <p:cNvPr id="16" name="TextBox 19"/>
          <p:cNvSpPr txBox="1"/>
          <p:nvPr/>
        </p:nvSpPr>
        <p:spPr>
          <a:xfrm>
            <a:off x="352426" y="343051"/>
            <a:ext cx="5785326" cy="4001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2000" b="1" i="0" u="none" strike="noStrike" kern="1200" cap="none" spc="0" normalizeH="0" baseline="0" noProof="0" dirty="0" smtClean="0">
                <a:ln>
                  <a:noFill/>
                </a:ln>
                <a:solidFill>
                  <a:srgbClr val="7DB8E2">
                    <a:lumMod val="50000"/>
                  </a:srgbClr>
                </a:solidFill>
                <a:effectLst/>
                <a:uLnTx/>
                <a:uFillTx/>
                <a:latin typeface="楷体" pitchFamily="49" charset="-122"/>
                <a:ea typeface="楷体" pitchFamily="49" charset="-122"/>
                <a:cs typeface="+mn-cs"/>
              </a:rPr>
              <a:t>其他风险警示情形二</a:t>
            </a:r>
            <a:endParaRPr kumimoji="0" lang="zh-CN" altLang="en-US" sz="2000" b="1" i="0" u="none" strike="noStrike" kern="1200" cap="none" spc="0" normalizeH="0" baseline="0" noProof="0" dirty="0">
              <a:ln>
                <a:noFill/>
              </a:ln>
              <a:solidFill>
                <a:srgbClr val="7DB8E2">
                  <a:lumMod val="50000"/>
                </a:srgbClr>
              </a:solidFill>
              <a:effectLst/>
              <a:uLnTx/>
              <a:uFillTx/>
              <a:latin typeface="楷体" pitchFamily="49" charset="-122"/>
              <a:ea typeface="楷体" pitchFamily="49" charset="-122"/>
              <a:cs typeface="+mn-cs"/>
            </a:endParaRPr>
          </a:p>
        </p:txBody>
      </p:sp>
      <p:graphicFrame>
        <p:nvGraphicFramePr>
          <p:cNvPr id="6" name="图示 5"/>
          <p:cNvGraphicFramePr/>
          <p:nvPr/>
        </p:nvGraphicFramePr>
        <p:xfrm>
          <a:off x="695325" y="1162049"/>
          <a:ext cx="5038725" cy="31083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文本框 1"/>
          <p:cNvSpPr txBox="1"/>
          <p:nvPr/>
        </p:nvSpPr>
        <p:spPr>
          <a:xfrm>
            <a:off x="4800600" y="1802605"/>
            <a:ext cx="3962400" cy="276999"/>
          </a:xfrm>
          <a:prstGeom prst="rect">
            <a:avLst/>
          </a:prstGeom>
          <a:noFill/>
        </p:spPr>
        <p:txBody>
          <a:bodyPr wrap="square" rtlCol="0">
            <a:spAutoFit/>
          </a:bodyPr>
          <a:lstStyle/>
          <a:p>
            <a:r>
              <a:rPr lang="zh-CN" altLang="en-US" sz="1200" dirty="0" smtClean="0">
                <a:latin typeface="楷体" panose="02010609060101010101" pitchFamily="49" charset="-122"/>
                <a:ea typeface="楷体" panose="02010609060101010101" pitchFamily="49" charset="-122"/>
              </a:rPr>
              <a:t>董事会、股东大会无法正常召开会议并形成有效决议</a:t>
            </a:r>
            <a:endParaRPr lang="zh-CN" altLang="en-US" sz="1200" dirty="0">
              <a:latin typeface="楷体" panose="02010609060101010101" pitchFamily="49" charset="-122"/>
              <a:ea typeface="楷体" panose="02010609060101010101" pitchFamily="49" charset="-122"/>
            </a:endParaRPr>
          </a:p>
        </p:txBody>
      </p:sp>
    </p:spTree>
    <p:extLst>
      <p:ext uri="{BB962C8B-B14F-4D97-AF65-F5344CB8AC3E}">
        <p14:creationId xmlns="" xmlns:p14="http://schemas.microsoft.com/office/powerpoint/2010/main" val="26124098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页脚占位符 1"/>
          <p:cNvSpPr>
            <a:spLocks noGrp="1"/>
          </p:cNvSpPr>
          <p:nvPr>
            <p:ph type="ftr" sz="quarter" idx="11"/>
          </p:nvPr>
        </p:nvSpPr>
        <p:spPr/>
        <p:txBody>
          <a:body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smtClean="0">
                <a:ln>
                  <a:noFill/>
                </a:ln>
                <a:solidFill>
                  <a:srgbClr val="0C507F"/>
                </a:solidFill>
                <a:effectLst/>
                <a:uLnTx/>
                <a:uFillTx/>
                <a:latin typeface="Arial" charset="0"/>
                <a:ea typeface="宋体" charset="-122"/>
                <a:cs typeface="+mn-cs"/>
              </a:rPr>
              <a:t>10</a:t>
            </a:r>
            <a:endParaRPr kumimoji="0" lang="en-US" altLang="zh-CN" sz="1100" b="0" i="0" u="none" strike="noStrike" kern="1200" cap="none" spc="0" normalizeH="0" baseline="0" noProof="0" dirty="0">
              <a:ln>
                <a:noFill/>
              </a:ln>
              <a:solidFill>
                <a:srgbClr val="0C507F"/>
              </a:solidFill>
              <a:effectLst/>
              <a:uLnTx/>
              <a:uFillTx/>
              <a:latin typeface="Arial" charset="0"/>
              <a:ea typeface="宋体" charset="-122"/>
              <a:cs typeface="+mn-cs"/>
            </a:endParaRPr>
          </a:p>
        </p:txBody>
      </p:sp>
      <p:sp>
        <p:nvSpPr>
          <p:cNvPr id="16" name="TextBox 19"/>
          <p:cNvSpPr txBox="1"/>
          <p:nvPr/>
        </p:nvSpPr>
        <p:spPr>
          <a:xfrm>
            <a:off x="352426" y="343051"/>
            <a:ext cx="5785326" cy="4001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2000" b="1" i="0" u="none" strike="noStrike" kern="1200" cap="none" spc="0" normalizeH="0" baseline="0" noProof="0" dirty="0" smtClean="0">
                <a:ln>
                  <a:noFill/>
                </a:ln>
                <a:solidFill>
                  <a:srgbClr val="7DB8E2">
                    <a:lumMod val="50000"/>
                  </a:srgbClr>
                </a:solidFill>
                <a:effectLst/>
                <a:uLnTx/>
                <a:uFillTx/>
                <a:latin typeface="楷体" pitchFamily="49" charset="-122"/>
                <a:ea typeface="楷体" pitchFamily="49" charset="-122"/>
                <a:cs typeface="+mn-cs"/>
              </a:rPr>
              <a:t>其他风险警示情形三</a:t>
            </a:r>
            <a:endParaRPr kumimoji="0" lang="zh-CN" altLang="en-US" sz="2000" b="1" i="0" u="none" strike="noStrike" kern="1200" cap="none" spc="0" normalizeH="0" baseline="0" noProof="0" dirty="0">
              <a:ln>
                <a:noFill/>
              </a:ln>
              <a:solidFill>
                <a:srgbClr val="7DB8E2">
                  <a:lumMod val="50000"/>
                </a:srgbClr>
              </a:solidFill>
              <a:effectLst/>
              <a:uLnTx/>
              <a:uFillTx/>
              <a:latin typeface="楷体" pitchFamily="49" charset="-122"/>
              <a:ea typeface="楷体" pitchFamily="49" charset="-122"/>
              <a:cs typeface="+mn-cs"/>
            </a:endParaRPr>
          </a:p>
        </p:txBody>
      </p:sp>
      <p:graphicFrame>
        <p:nvGraphicFramePr>
          <p:cNvPr id="6" name="图示 5"/>
          <p:cNvGraphicFramePr/>
          <p:nvPr/>
        </p:nvGraphicFramePr>
        <p:xfrm>
          <a:off x="695325" y="1162049"/>
          <a:ext cx="5038725" cy="31083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矩形 7"/>
          <p:cNvSpPr/>
          <p:nvPr/>
        </p:nvSpPr>
        <p:spPr>
          <a:xfrm>
            <a:off x="5038724" y="2691110"/>
            <a:ext cx="2924176" cy="646331"/>
          </a:xfrm>
          <a:prstGeom prst="rect">
            <a:avLst/>
          </a:prstGeom>
        </p:spPr>
        <p:txBody>
          <a:bodyPr wrap="square">
            <a:spAutoFit/>
          </a:bodyPr>
          <a:lstStyle/>
          <a:p>
            <a:r>
              <a:rPr lang="zh-CN" altLang="en-US" sz="1200" dirty="0" smtClean="0">
                <a:latin typeface="楷体" panose="02010609060101010101" pitchFamily="49" charset="-122"/>
                <a:ea typeface="楷体" panose="02010609060101010101" pitchFamily="49" charset="-122"/>
              </a:rPr>
              <a:t>最近一个会计年度内部控制被出具无法表示意见或否定意见审计报告，或未按照规定披露内部控制审计报告</a:t>
            </a:r>
            <a:r>
              <a:rPr lang="en-US" altLang="zh-CN" sz="1200" b="1" dirty="0" smtClean="0">
                <a:solidFill>
                  <a:srgbClr val="C00000"/>
                </a:solidFill>
                <a:latin typeface="楷体" panose="02010609060101010101" pitchFamily="49" charset="-122"/>
                <a:ea typeface="楷体" panose="02010609060101010101" pitchFamily="49" charset="-122"/>
              </a:rPr>
              <a:t>【</a:t>
            </a:r>
            <a:r>
              <a:rPr lang="zh-CN" altLang="en-US" sz="1200" b="1" dirty="0" smtClean="0">
                <a:solidFill>
                  <a:srgbClr val="C00000"/>
                </a:solidFill>
                <a:latin typeface="楷体" panose="02010609060101010101" pitchFamily="49" charset="-122"/>
                <a:ea typeface="楷体" panose="02010609060101010101" pitchFamily="49" charset="-122"/>
              </a:rPr>
              <a:t>新增</a:t>
            </a:r>
            <a:r>
              <a:rPr lang="en-US" altLang="zh-CN" sz="1200" b="1" dirty="0" smtClean="0">
                <a:solidFill>
                  <a:srgbClr val="C00000"/>
                </a:solidFill>
                <a:latin typeface="楷体" panose="02010609060101010101" pitchFamily="49" charset="-122"/>
                <a:ea typeface="楷体" panose="02010609060101010101" pitchFamily="49" charset="-122"/>
              </a:rPr>
              <a:t>】</a:t>
            </a:r>
            <a:endParaRPr lang="zh-CN" altLang="en-US" sz="1200" b="1" dirty="0">
              <a:solidFill>
                <a:srgbClr val="C00000"/>
              </a:solidFill>
              <a:latin typeface="楷体" panose="02010609060101010101" pitchFamily="49" charset="-122"/>
              <a:ea typeface="楷体" panose="02010609060101010101" pitchFamily="49" charset="-122"/>
            </a:endParaRPr>
          </a:p>
        </p:txBody>
      </p:sp>
    </p:spTree>
    <p:extLst>
      <p:ext uri="{BB962C8B-B14F-4D97-AF65-F5344CB8AC3E}">
        <p14:creationId xmlns="" xmlns:p14="http://schemas.microsoft.com/office/powerpoint/2010/main" val="26124098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页脚占位符 1"/>
          <p:cNvSpPr>
            <a:spLocks noGrp="1"/>
          </p:cNvSpPr>
          <p:nvPr>
            <p:ph type="ftr" sz="quarter" idx="11"/>
          </p:nvPr>
        </p:nvSpPr>
        <p:spPr/>
        <p:txBody>
          <a:body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smtClean="0">
                <a:ln>
                  <a:noFill/>
                </a:ln>
                <a:solidFill>
                  <a:srgbClr val="0C507F"/>
                </a:solidFill>
                <a:effectLst/>
                <a:uLnTx/>
                <a:uFillTx/>
                <a:latin typeface="Arial" charset="0"/>
                <a:ea typeface="宋体" charset="-122"/>
                <a:cs typeface="+mn-cs"/>
              </a:rPr>
              <a:t>10</a:t>
            </a:r>
            <a:endParaRPr kumimoji="0" lang="en-US" altLang="zh-CN" sz="1100" b="0" i="0" u="none" strike="noStrike" kern="1200" cap="none" spc="0" normalizeH="0" baseline="0" noProof="0" dirty="0">
              <a:ln>
                <a:noFill/>
              </a:ln>
              <a:solidFill>
                <a:srgbClr val="0C507F"/>
              </a:solidFill>
              <a:effectLst/>
              <a:uLnTx/>
              <a:uFillTx/>
              <a:latin typeface="Arial" charset="0"/>
              <a:ea typeface="宋体" charset="-122"/>
              <a:cs typeface="+mn-cs"/>
            </a:endParaRPr>
          </a:p>
        </p:txBody>
      </p:sp>
      <p:sp>
        <p:nvSpPr>
          <p:cNvPr id="16" name="TextBox 19"/>
          <p:cNvSpPr txBox="1"/>
          <p:nvPr/>
        </p:nvSpPr>
        <p:spPr>
          <a:xfrm>
            <a:off x="352426" y="343051"/>
            <a:ext cx="5785326" cy="4001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2000" b="1" i="0" u="none" strike="noStrike" kern="1200" cap="none" spc="0" normalizeH="0" baseline="0" noProof="0" dirty="0" smtClean="0">
                <a:ln>
                  <a:noFill/>
                </a:ln>
                <a:solidFill>
                  <a:srgbClr val="7DB8E2">
                    <a:lumMod val="50000"/>
                  </a:srgbClr>
                </a:solidFill>
                <a:effectLst/>
                <a:uLnTx/>
                <a:uFillTx/>
                <a:latin typeface="楷体" pitchFamily="49" charset="-122"/>
                <a:ea typeface="楷体" pitchFamily="49" charset="-122"/>
                <a:cs typeface="+mn-cs"/>
              </a:rPr>
              <a:t>其他风险警示情形四</a:t>
            </a:r>
            <a:endParaRPr kumimoji="0" lang="zh-CN" altLang="en-US" sz="2000" b="1" i="0" u="none" strike="noStrike" kern="1200" cap="none" spc="0" normalizeH="0" baseline="0" noProof="0" dirty="0">
              <a:ln>
                <a:noFill/>
              </a:ln>
              <a:solidFill>
                <a:srgbClr val="7DB8E2">
                  <a:lumMod val="50000"/>
                </a:srgbClr>
              </a:solidFill>
              <a:effectLst/>
              <a:uLnTx/>
              <a:uFillTx/>
              <a:latin typeface="楷体" pitchFamily="49" charset="-122"/>
              <a:ea typeface="楷体" pitchFamily="49" charset="-122"/>
              <a:cs typeface="+mn-cs"/>
            </a:endParaRPr>
          </a:p>
        </p:txBody>
      </p:sp>
      <p:graphicFrame>
        <p:nvGraphicFramePr>
          <p:cNvPr id="6" name="图示 5"/>
          <p:cNvGraphicFramePr/>
          <p:nvPr/>
        </p:nvGraphicFramePr>
        <p:xfrm>
          <a:off x="695325" y="1162049"/>
          <a:ext cx="5038725" cy="31083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文本框 1"/>
          <p:cNvSpPr txBox="1"/>
          <p:nvPr/>
        </p:nvSpPr>
        <p:spPr>
          <a:xfrm>
            <a:off x="4743450" y="3669505"/>
            <a:ext cx="3095625" cy="461665"/>
          </a:xfrm>
          <a:prstGeom prst="rect">
            <a:avLst/>
          </a:prstGeom>
          <a:noFill/>
        </p:spPr>
        <p:txBody>
          <a:bodyPr wrap="square" rtlCol="0">
            <a:spAutoFit/>
          </a:bodyPr>
          <a:lstStyle/>
          <a:p>
            <a:r>
              <a:rPr lang="zh-CN" altLang="en-US" sz="1200" dirty="0" smtClean="0">
                <a:latin typeface="楷体" panose="02010609060101010101" pitchFamily="49" charset="-122"/>
                <a:ea typeface="楷体" panose="02010609060101010101" pitchFamily="49" charset="-122"/>
              </a:rPr>
              <a:t>公司生产经营活动受到严重影响且预计在</a:t>
            </a:r>
            <a:r>
              <a:rPr lang="en-US" altLang="zh-CN" sz="1200" dirty="0" smtClean="0">
                <a:latin typeface="楷体" panose="02010609060101010101" pitchFamily="49" charset="-122"/>
                <a:ea typeface="楷体" panose="02010609060101010101" pitchFamily="49" charset="-122"/>
              </a:rPr>
              <a:t>3</a:t>
            </a:r>
            <a:r>
              <a:rPr lang="zh-CN" altLang="en-US" sz="1200" dirty="0" smtClean="0">
                <a:latin typeface="楷体" panose="02010609060101010101" pitchFamily="49" charset="-122"/>
                <a:ea typeface="楷体" panose="02010609060101010101" pitchFamily="49" charset="-122"/>
              </a:rPr>
              <a:t>个月内不能恢复正常</a:t>
            </a:r>
            <a:endParaRPr lang="zh-CN" altLang="en-US" sz="1200" dirty="0">
              <a:latin typeface="楷体" panose="02010609060101010101" pitchFamily="49" charset="-122"/>
              <a:ea typeface="楷体" panose="02010609060101010101" pitchFamily="49" charset="-122"/>
            </a:endParaRPr>
          </a:p>
        </p:txBody>
      </p:sp>
    </p:spTree>
    <p:extLst>
      <p:ext uri="{BB962C8B-B14F-4D97-AF65-F5344CB8AC3E}">
        <p14:creationId xmlns="" xmlns:p14="http://schemas.microsoft.com/office/powerpoint/2010/main" val="26124098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页脚占位符 1"/>
          <p:cNvSpPr>
            <a:spLocks noGrp="1"/>
          </p:cNvSpPr>
          <p:nvPr>
            <p:ph type="ftr" sz="quarter" idx="11"/>
          </p:nvPr>
        </p:nvSpPr>
        <p:spPr/>
        <p:txBody>
          <a:body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smtClean="0">
                <a:ln>
                  <a:noFill/>
                </a:ln>
                <a:solidFill>
                  <a:srgbClr val="0C507F"/>
                </a:solidFill>
                <a:effectLst/>
                <a:uLnTx/>
                <a:uFillTx/>
                <a:latin typeface="Arial" charset="0"/>
                <a:ea typeface="宋体" charset="-122"/>
                <a:cs typeface="+mn-cs"/>
              </a:rPr>
              <a:t>10</a:t>
            </a:r>
            <a:endParaRPr kumimoji="0" lang="en-US" altLang="zh-CN" sz="1100" b="0" i="0" u="none" strike="noStrike" kern="1200" cap="none" spc="0" normalizeH="0" baseline="0" noProof="0" dirty="0">
              <a:ln>
                <a:noFill/>
              </a:ln>
              <a:solidFill>
                <a:srgbClr val="0C507F"/>
              </a:solidFill>
              <a:effectLst/>
              <a:uLnTx/>
              <a:uFillTx/>
              <a:latin typeface="Arial" charset="0"/>
              <a:ea typeface="宋体" charset="-122"/>
              <a:cs typeface="+mn-cs"/>
            </a:endParaRPr>
          </a:p>
        </p:txBody>
      </p:sp>
      <p:sp>
        <p:nvSpPr>
          <p:cNvPr id="16" name="TextBox 19"/>
          <p:cNvSpPr txBox="1"/>
          <p:nvPr/>
        </p:nvSpPr>
        <p:spPr>
          <a:xfrm>
            <a:off x="352426" y="343051"/>
            <a:ext cx="5785326" cy="4001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2000" b="1" i="0" u="none" strike="noStrike" kern="1200" cap="none" spc="0" normalizeH="0" baseline="0" noProof="0" dirty="0" smtClean="0">
                <a:ln>
                  <a:noFill/>
                </a:ln>
                <a:solidFill>
                  <a:srgbClr val="7DB8E2">
                    <a:lumMod val="50000"/>
                  </a:srgbClr>
                </a:solidFill>
                <a:effectLst/>
                <a:uLnTx/>
                <a:uFillTx/>
                <a:latin typeface="楷体" pitchFamily="49" charset="-122"/>
                <a:ea typeface="楷体" pitchFamily="49" charset="-122"/>
                <a:cs typeface="+mn-cs"/>
              </a:rPr>
              <a:t>其他风险警示情形五</a:t>
            </a:r>
            <a:endParaRPr kumimoji="0" lang="zh-CN" altLang="en-US" sz="2000" b="1" i="0" u="none" strike="noStrike" kern="1200" cap="none" spc="0" normalizeH="0" baseline="0" noProof="0" dirty="0">
              <a:ln>
                <a:noFill/>
              </a:ln>
              <a:solidFill>
                <a:srgbClr val="7DB8E2">
                  <a:lumMod val="50000"/>
                </a:srgbClr>
              </a:solidFill>
              <a:effectLst/>
              <a:uLnTx/>
              <a:uFillTx/>
              <a:latin typeface="楷体" pitchFamily="49" charset="-122"/>
              <a:ea typeface="楷体" pitchFamily="49" charset="-122"/>
              <a:cs typeface="+mn-cs"/>
            </a:endParaRPr>
          </a:p>
        </p:txBody>
      </p:sp>
      <p:graphicFrame>
        <p:nvGraphicFramePr>
          <p:cNvPr id="6" name="图示 5"/>
          <p:cNvGraphicFramePr/>
          <p:nvPr/>
        </p:nvGraphicFramePr>
        <p:xfrm>
          <a:off x="2943225" y="1085849"/>
          <a:ext cx="5038725" cy="31083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文本框 1"/>
          <p:cNvSpPr txBox="1"/>
          <p:nvPr/>
        </p:nvSpPr>
        <p:spPr>
          <a:xfrm>
            <a:off x="2314575" y="3802855"/>
            <a:ext cx="1971675" cy="461665"/>
          </a:xfrm>
          <a:prstGeom prst="rect">
            <a:avLst/>
          </a:prstGeom>
          <a:noFill/>
        </p:spPr>
        <p:txBody>
          <a:bodyPr wrap="square" rtlCol="0">
            <a:spAutoFit/>
          </a:bodyPr>
          <a:lstStyle/>
          <a:p>
            <a:r>
              <a:rPr lang="zh-CN" altLang="en-US" sz="1200" dirty="0" smtClean="0">
                <a:latin typeface="楷体" panose="02010609060101010101" pitchFamily="49" charset="-122"/>
                <a:ea typeface="楷体" panose="02010609060101010101" pitchFamily="49" charset="-122"/>
              </a:rPr>
              <a:t>主要银行账号被冻结</a:t>
            </a:r>
          </a:p>
          <a:p>
            <a:endParaRPr lang="zh-CN" altLang="en-US" sz="1200" dirty="0">
              <a:latin typeface="楷体" panose="02010609060101010101" pitchFamily="49" charset="-122"/>
              <a:ea typeface="楷体" panose="02010609060101010101" pitchFamily="49" charset="-122"/>
            </a:endParaRPr>
          </a:p>
        </p:txBody>
      </p:sp>
    </p:spTree>
    <p:extLst>
      <p:ext uri="{BB962C8B-B14F-4D97-AF65-F5344CB8AC3E}">
        <p14:creationId xmlns="" xmlns:p14="http://schemas.microsoft.com/office/powerpoint/2010/main" val="26124098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页脚占位符 1"/>
          <p:cNvSpPr>
            <a:spLocks noGrp="1"/>
          </p:cNvSpPr>
          <p:nvPr>
            <p:ph type="ftr" sz="quarter" idx="11"/>
          </p:nvPr>
        </p:nvSpPr>
        <p:spPr/>
        <p:txBody>
          <a:body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smtClean="0">
                <a:ln>
                  <a:noFill/>
                </a:ln>
                <a:solidFill>
                  <a:srgbClr val="0C507F"/>
                </a:solidFill>
                <a:effectLst/>
                <a:uLnTx/>
                <a:uFillTx/>
                <a:latin typeface="Arial" charset="0"/>
                <a:ea typeface="宋体" charset="-122"/>
                <a:cs typeface="+mn-cs"/>
              </a:rPr>
              <a:t>10</a:t>
            </a:r>
            <a:endParaRPr kumimoji="0" lang="en-US" altLang="zh-CN" sz="1100" b="0" i="0" u="none" strike="noStrike" kern="1200" cap="none" spc="0" normalizeH="0" baseline="0" noProof="0" dirty="0">
              <a:ln>
                <a:noFill/>
              </a:ln>
              <a:solidFill>
                <a:srgbClr val="0C507F"/>
              </a:solidFill>
              <a:effectLst/>
              <a:uLnTx/>
              <a:uFillTx/>
              <a:latin typeface="Arial" charset="0"/>
              <a:ea typeface="宋体" charset="-122"/>
              <a:cs typeface="+mn-cs"/>
            </a:endParaRPr>
          </a:p>
        </p:txBody>
      </p:sp>
      <p:sp>
        <p:nvSpPr>
          <p:cNvPr id="16" name="TextBox 19"/>
          <p:cNvSpPr txBox="1"/>
          <p:nvPr/>
        </p:nvSpPr>
        <p:spPr>
          <a:xfrm>
            <a:off x="352426" y="343051"/>
            <a:ext cx="5785326" cy="4001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2000" b="1" i="0" u="none" strike="noStrike" kern="1200" cap="none" spc="0" normalizeH="0" baseline="0" noProof="0" dirty="0" smtClean="0">
                <a:ln>
                  <a:noFill/>
                </a:ln>
                <a:solidFill>
                  <a:srgbClr val="7DB8E2">
                    <a:lumMod val="50000"/>
                  </a:srgbClr>
                </a:solidFill>
                <a:effectLst/>
                <a:uLnTx/>
                <a:uFillTx/>
                <a:latin typeface="楷体" pitchFamily="49" charset="-122"/>
                <a:ea typeface="楷体" pitchFamily="49" charset="-122"/>
                <a:cs typeface="+mn-cs"/>
              </a:rPr>
              <a:t>其他风险警示情形六</a:t>
            </a:r>
            <a:endParaRPr kumimoji="0" lang="zh-CN" altLang="en-US" sz="2000" b="1" i="0" u="none" strike="noStrike" kern="1200" cap="none" spc="0" normalizeH="0" baseline="0" noProof="0" dirty="0">
              <a:ln>
                <a:noFill/>
              </a:ln>
              <a:solidFill>
                <a:srgbClr val="7DB8E2">
                  <a:lumMod val="50000"/>
                </a:srgbClr>
              </a:solidFill>
              <a:effectLst/>
              <a:uLnTx/>
              <a:uFillTx/>
              <a:latin typeface="楷体" pitchFamily="49" charset="-122"/>
              <a:ea typeface="楷体" pitchFamily="49" charset="-122"/>
              <a:cs typeface="+mn-cs"/>
            </a:endParaRPr>
          </a:p>
        </p:txBody>
      </p:sp>
      <p:graphicFrame>
        <p:nvGraphicFramePr>
          <p:cNvPr id="6" name="图示 5"/>
          <p:cNvGraphicFramePr/>
          <p:nvPr/>
        </p:nvGraphicFramePr>
        <p:xfrm>
          <a:off x="3000375" y="1066799"/>
          <a:ext cx="5038725" cy="31083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文本框 1"/>
          <p:cNvSpPr txBox="1"/>
          <p:nvPr/>
        </p:nvSpPr>
        <p:spPr>
          <a:xfrm>
            <a:off x="342900" y="2650330"/>
            <a:ext cx="3524250" cy="1015663"/>
          </a:xfrm>
          <a:prstGeom prst="rect">
            <a:avLst/>
          </a:prstGeom>
          <a:noFill/>
        </p:spPr>
        <p:txBody>
          <a:bodyPr wrap="square" rtlCol="0">
            <a:spAutoFit/>
          </a:bodyPr>
          <a:lstStyle/>
          <a:p>
            <a:r>
              <a:rPr lang="zh-CN" altLang="en-US" sz="1200" dirty="0" smtClean="0">
                <a:latin typeface="楷体" panose="02010609060101010101" pitchFamily="49" charset="-122"/>
                <a:ea typeface="楷体" panose="02010609060101010101" pitchFamily="49" charset="-122"/>
              </a:rPr>
              <a:t>最近连续三个会计年度扣除非经常性损益前后净利润孰低者均为负值，且最近一个会计年度财务会计报告的审计报告显示公司持续经营能力存在不确定性</a:t>
            </a:r>
            <a:r>
              <a:rPr lang="en-US" altLang="zh-CN" sz="1200" b="1" dirty="0" smtClean="0">
                <a:solidFill>
                  <a:srgbClr val="C00000"/>
                </a:solidFill>
                <a:latin typeface="楷体" panose="02010609060101010101" pitchFamily="49" charset="-122"/>
                <a:ea typeface="楷体" panose="02010609060101010101" pitchFamily="49" charset="-122"/>
              </a:rPr>
              <a:t>【</a:t>
            </a:r>
            <a:r>
              <a:rPr lang="zh-CN" altLang="en-US" sz="1200" b="1" dirty="0" smtClean="0">
                <a:solidFill>
                  <a:srgbClr val="C00000"/>
                </a:solidFill>
                <a:latin typeface="楷体" panose="02010609060101010101" pitchFamily="49" charset="-122"/>
                <a:ea typeface="楷体" panose="02010609060101010101" pitchFamily="49" charset="-122"/>
              </a:rPr>
              <a:t>新增</a:t>
            </a:r>
            <a:r>
              <a:rPr lang="en-US" altLang="zh-CN" sz="1200" b="1" dirty="0" smtClean="0">
                <a:solidFill>
                  <a:srgbClr val="C00000"/>
                </a:solidFill>
                <a:latin typeface="楷体" panose="02010609060101010101" pitchFamily="49" charset="-122"/>
                <a:ea typeface="楷体" panose="02010609060101010101" pitchFamily="49" charset="-122"/>
              </a:rPr>
              <a:t>】</a:t>
            </a:r>
            <a:endParaRPr lang="zh-CN" altLang="en-US" sz="1200" b="1" dirty="0" smtClean="0">
              <a:solidFill>
                <a:srgbClr val="C00000"/>
              </a:solidFill>
              <a:latin typeface="楷体" panose="02010609060101010101" pitchFamily="49" charset="-122"/>
              <a:ea typeface="楷体" panose="02010609060101010101" pitchFamily="49" charset="-122"/>
            </a:endParaRPr>
          </a:p>
          <a:p>
            <a:endParaRPr lang="zh-CN" altLang="en-US" sz="1200" dirty="0">
              <a:latin typeface="楷体" panose="02010609060101010101" pitchFamily="49" charset="-122"/>
              <a:ea typeface="楷体" panose="02010609060101010101" pitchFamily="49" charset="-122"/>
            </a:endParaRPr>
          </a:p>
        </p:txBody>
      </p:sp>
    </p:spTree>
    <p:extLst>
      <p:ext uri="{BB962C8B-B14F-4D97-AF65-F5344CB8AC3E}">
        <p14:creationId xmlns="" xmlns:p14="http://schemas.microsoft.com/office/powerpoint/2010/main" val="26124098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页脚占位符 1"/>
          <p:cNvSpPr>
            <a:spLocks noGrp="1"/>
          </p:cNvSpPr>
          <p:nvPr>
            <p:ph type="ftr" sz="quarter" idx="11"/>
          </p:nvPr>
        </p:nvSpPr>
        <p:spPr/>
        <p:txBody>
          <a:body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smtClean="0">
                <a:ln>
                  <a:noFill/>
                </a:ln>
                <a:solidFill>
                  <a:srgbClr val="0C507F"/>
                </a:solidFill>
                <a:effectLst/>
                <a:uLnTx/>
                <a:uFillTx/>
                <a:latin typeface="Arial" charset="0"/>
                <a:ea typeface="宋体" charset="-122"/>
                <a:cs typeface="+mn-cs"/>
              </a:rPr>
              <a:t>10</a:t>
            </a:r>
            <a:endParaRPr kumimoji="0" lang="en-US" altLang="zh-CN" sz="1100" b="0" i="0" u="none" strike="noStrike" kern="1200" cap="none" spc="0" normalizeH="0" baseline="0" noProof="0" dirty="0">
              <a:ln>
                <a:noFill/>
              </a:ln>
              <a:solidFill>
                <a:srgbClr val="0C507F"/>
              </a:solidFill>
              <a:effectLst/>
              <a:uLnTx/>
              <a:uFillTx/>
              <a:latin typeface="Arial" charset="0"/>
              <a:ea typeface="宋体" charset="-122"/>
              <a:cs typeface="+mn-cs"/>
            </a:endParaRPr>
          </a:p>
        </p:txBody>
      </p:sp>
      <p:sp>
        <p:nvSpPr>
          <p:cNvPr id="16" name="TextBox 19"/>
          <p:cNvSpPr txBox="1"/>
          <p:nvPr/>
        </p:nvSpPr>
        <p:spPr>
          <a:xfrm>
            <a:off x="352426" y="343051"/>
            <a:ext cx="5785326" cy="4001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2000" b="1" i="0" u="none" strike="noStrike" kern="1200" cap="none" spc="0" normalizeH="0" baseline="0" noProof="0" dirty="0" smtClean="0">
                <a:ln>
                  <a:noFill/>
                </a:ln>
                <a:solidFill>
                  <a:srgbClr val="7DB8E2">
                    <a:lumMod val="50000"/>
                  </a:srgbClr>
                </a:solidFill>
                <a:effectLst/>
                <a:uLnTx/>
                <a:uFillTx/>
                <a:latin typeface="楷体" pitchFamily="49" charset="-122"/>
                <a:ea typeface="楷体" pitchFamily="49" charset="-122"/>
                <a:cs typeface="+mn-cs"/>
              </a:rPr>
              <a:t>其他风险警示情形七</a:t>
            </a:r>
            <a:endParaRPr kumimoji="0" lang="zh-CN" altLang="en-US" sz="2000" b="1" i="0" u="none" strike="noStrike" kern="1200" cap="none" spc="0" normalizeH="0" baseline="0" noProof="0" dirty="0">
              <a:ln>
                <a:noFill/>
              </a:ln>
              <a:solidFill>
                <a:srgbClr val="7DB8E2">
                  <a:lumMod val="50000"/>
                </a:srgbClr>
              </a:solidFill>
              <a:effectLst/>
              <a:uLnTx/>
              <a:uFillTx/>
              <a:latin typeface="楷体" pitchFamily="49" charset="-122"/>
              <a:ea typeface="楷体" pitchFamily="49" charset="-122"/>
              <a:cs typeface="+mn-cs"/>
            </a:endParaRPr>
          </a:p>
        </p:txBody>
      </p:sp>
      <p:graphicFrame>
        <p:nvGraphicFramePr>
          <p:cNvPr id="6" name="图示 5"/>
          <p:cNvGraphicFramePr/>
          <p:nvPr/>
        </p:nvGraphicFramePr>
        <p:xfrm>
          <a:off x="3086100" y="1057274"/>
          <a:ext cx="5038725" cy="31083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文本框 1"/>
          <p:cNvSpPr txBox="1"/>
          <p:nvPr/>
        </p:nvSpPr>
        <p:spPr>
          <a:xfrm>
            <a:off x="723900" y="1554955"/>
            <a:ext cx="3267075" cy="830997"/>
          </a:xfrm>
          <a:prstGeom prst="rect">
            <a:avLst/>
          </a:prstGeom>
          <a:noFill/>
        </p:spPr>
        <p:txBody>
          <a:bodyPr wrap="square" rtlCol="0">
            <a:spAutoFit/>
          </a:bodyPr>
          <a:lstStyle/>
          <a:p>
            <a:r>
              <a:rPr lang="zh-CN" altLang="en-US" sz="1200" dirty="0" smtClean="0">
                <a:latin typeface="楷体" panose="02010609060101010101" pitchFamily="49" charset="-122"/>
                <a:ea typeface="楷体" panose="02010609060101010101" pitchFamily="49" charset="-122"/>
              </a:rPr>
              <a:t>公司存在严重失信，或持续经营能力明显存在重大不确定性等投资者难以判断公司前景，导致投资者权益可能受到损害的其他情形</a:t>
            </a:r>
          </a:p>
          <a:p>
            <a:endParaRPr lang="zh-CN" altLang="en-US" sz="1200" dirty="0">
              <a:latin typeface="楷体" panose="02010609060101010101" pitchFamily="49" charset="-122"/>
              <a:ea typeface="楷体" panose="02010609060101010101" pitchFamily="49" charset="-122"/>
            </a:endParaRPr>
          </a:p>
        </p:txBody>
      </p:sp>
    </p:spTree>
    <p:extLst>
      <p:ext uri="{BB962C8B-B14F-4D97-AF65-F5344CB8AC3E}">
        <p14:creationId xmlns="" xmlns:p14="http://schemas.microsoft.com/office/powerpoint/2010/main" val="26124098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p:cNvSpPr txBox="1"/>
          <p:nvPr/>
        </p:nvSpPr>
        <p:spPr>
          <a:xfrm>
            <a:off x="326370" y="355627"/>
            <a:ext cx="7795288" cy="4001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2000" b="1" i="0" u="none" strike="noStrike" kern="1200" cap="none" spc="0" normalizeH="0" baseline="0" noProof="0" dirty="0" smtClean="0">
                <a:ln>
                  <a:noFill/>
                </a:ln>
                <a:solidFill>
                  <a:srgbClr val="7DB8E2">
                    <a:lumMod val="50000"/>
                  </a:srgbClr>
                </a:solidFill>
                <a:effectLst/>
                <a:uLnTx/>
                <a:uFillTx/>
                <a:latin typeface="楷体" pitchFamily="49" charset="-122"/>
                <a:ea typeface="楷体" pitchFamily="49" charset="-122"/>
                <a:cs typeface="+mn-cs"/>
              </a:rPr>
              <a:t>投资小锦囊</a:t>
            </a:r>
            <a:endParaRPr kumimoji="0" lang="zh-CN" altLang="en-US" sz="2000" b="1" i="0" u="none" strike="noStrike" kern="1200" cap="none" spc="0" normalizeH="0" baseline="0" noProof="0" dirty="0">
              <a:ln>
                <a:noFill/>
              </a:ln>
              <a:solidFill>
                <a:srgbClr val="7DB8E2">
                  <a:lumMod val="50000"/>
                </a:srgbClr>
              </a:solidFill>
              <a:effectLst/>
              <a:uLnTx/>
              <a:uFillTx/>
              <a:latin typeface="楷体" pitchFamily="49" charset="-122"/>
              <a:ea typeface="楷体" pitchFamily="49" charset="-122"/>
              <a:cs typeface="+mn-cs"/>
            </a:endParaRPr>
          </a:p>
        </p:txBody>
      </p:sp>
      <p:sp>
        <p:nvSpPr>
          <p:cNvPr id="8" name="页脚占位符 7"/>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CN" sz="1100" b="0" i="0" u="none" strike="noStrike" kern="1200" cap="none" spc="0" normalizeH="0" baseline="0" noProof="0" dirty="0" smtClean="0">
                <a:ln>
                  <a:noFill/>
                </a:ln>
                <a:solidFill>
                  <a:srgbClr val="0C507F"/>
                </a:solidFill>
                <a:effectLst/>
                <a:uLnTx/>
                <a:uFillTx/>
                <a:latin typeface="Arial" charset="0"/>
                <a:ea typeface="宋体" charset="-122"/>
                <a:cs typeface="+mn-cs"/>
              </a:rPr>
              <a:t>7</a:t>
            </a:r>
            <a:endParaRPr kumimoji="0" lang="en-US" altLang="zh-CN" sz="1100" b="0" i="0" u="none" strike="noStrike" kern="1200" cap="none" spc="0" normalizeH="0" baseline="0" noProof="0" dirty="0">
              <a:ln>
                <a:noFill/>
              </a:ln>
              <a:solidFill>
                <a:srgbClr val="0C507F"/>
              </a:solidFill>
              <a:effectLst/>
              <a:uLnTx/>
              <a:uFillTx/>
              <a:latin typeface="Arial" charset="0"/>
              <a:ea typeface="宋体" charset="-122"/>
              <a:cs typeface="+mn-cs"/>
            </a:endParaRPr>
          </a:p>
        </p:txBody>
      </p:sp>
      <p:sp>
        <p:nvSpPr>
          <p:cNvPr id="2" name="文本框 1"/>
          <p:cNvSpPr txBox="1"/>
          <p:nvPr/>
        </p:nvSpPr>
        <p:spPr>
          <a:xfrm>
            <a:off x="1657980" y="1164431"/>
            <a:ext cx="5580390" cy="2084673"/>
          </a:xfrm>
          <a:prstGeom prst="rect">
            <a:avLst/>
          </a:prstGeom>
          <a:noFill/>
        </p:spPr>
        <p:txBody>
          <a:bodyPr wrap="square" rtlCol="0">
            <a:spAutoFit/>
          </a:bodyPr>
          <a:lstStyle/>
          <a:p>
            <a:pPr marL="133350" indent="-133350">
              <a:lnSpc>
                <a:spcPct val="120000"/>
              </a:lnSpc>
              <a:spcAft>
                <a:spcPts val="400"/>
              </a:spcAft>
            </a:pPr>
            <a:endParaRPr lang="en-US" altLang="zh-CN" sz="1400" dirty="0" smtClean="0">
              <a:solidFill>
                <a:srgbClr val="000000"/>
              </a:solidFill>
              <a:latin typeface="楷体" panose="02010609060101010101" pitchFamily="49" charset="-122"/>
              <a:ea typeface="楷体" panose="02010609060101010101" pitchFamily="49" charset="-122"/>
            </a:endParaRPr>
          </a:p>
          <a:p>
            <a:pPr marL="285750" indent="-285750">
              <a:lnSpc>
                <a:spcPct val="120000"/>
              </a:lnSpc>
              <a:spcAft>
                <a:spcPts val="400"/>
              </a:spcAft>
              <a:buFont typeface="Wingdings" panose="05000000000000000000" pitchFamily="2" charset="2"/>
              <a:buChar char="u"/>
            </a:pPr>
            <a:r>
              <a:rPr lang="zh-CN" altLang="en-US" sz="1600" b="1" dirty="0" smtClean="0">
                <a:solidFill>
                  <a:srgbClr val="C00000"/>
                </a:solidFill>
                <a:latin typeface="楷体" panose="02010609060101010101" pitchFamily="49" charset="-122"/>
                <a:ea typeface="楷体" panose="02010609060101010101" pitchFamily="49" charset="-122"/>
              </a:rPr>
              <a:t>投资组合里设置负面清单</a:t>
            </a:r>
            <a:endParaRPr lang="en-US" altLang="zh-CN" sz="1600" b="1" dirty="0" smtClean="0">
              <a:solidFill>
                <a:srgbClr val="C00000"/>
              </a:solidFill>
              <a:latin typeface="楷体" panose="02010609060101010101" pitchFamily="49" charset="-122"/>
              <a:ea typeface="楷体" panose="02010609060101010101" pitchFamily="49" charset="-122"/>
            </a:endParaRPr>
          </a:p>
          <a:p>
            <a:pPr marL="285750" indent="-285750">
              <a:lnSpc>
                <a:spcPct val="120000"/>
              </a:lnSpc>
              <a:spcAft>
                <a:spcPts val="400"/>
              </a:spcAft>
              <a:buFont typeface="Wingdings" panose="05000000000000000000" pitchFamily="2" charset="2"/>
              <a:buChar char="u"/>
            </a:pPr>
            <a:endParaRPr lang="en-US" altLang="zh-CN" sz="1600" b="1" dirty="0" smtClean="0">
              <a:solidFill>
                <a:srgbClr val="C00000"/>
              </a:solidFill>
              <a:latin typeface="楷体" panose="02010609060101010101" pitchFamily="49" charset="-122"/>
              <a:ea typeface="楷体" panose="02010609060101010101" pitchFamily="49" charset="-122"/>
            </a:endParaRPr>
          </a:p>
          <a:p>
            <a:pPr marL="285750" indent="-285750">
              <a:lnSpc>
                <a:spcPct val="120000"/>
              </a:lnSpc>
              <a:spcAft>
                <a:spcPts val="400"/>
              </a:spcAft>
              <a:buFont typeface="Wingdings" panose="05000000000000000000" pitchFamily="2" charset="2"/>
              <a:buChar char="u"/>
            </a:pPr>
            <a:r>
              <a:rPr lang="zh-CN" altLang="en-US" sz="1600" b="1" dirty="0" smtClean="0">
                <a:solidFill>
                  <a:srgbClr val="C00000"/>
                </a:solidFill>
                <a:latin typeface="楷体" panose="02010609060101010101" pitchFamily="49" charset="-122"/>
                <a:ea typeface="楷体" panose="02010609060101010101" pitchFamily="49" charset="-122"/>
              </a:rPr>
              <a:t>借助专业的力量</a:t>
            </a:r>
            <a:endParaRPr lang="en-US" altLang="zh-CN" sz="1600" b="1" dirty="0" smtClean="0">
              <a:solidFill>
                <a:srgbClr val="C00000"/>
              </a:solidFill>
              <a:latin typeface="楷体" panose="02010609060101010101" pitchFamily="49" charset="-122"/>
              <a:ea typeface="楷体" panose="02010609060101010101" pitchFamily="49" charset="-122"/>
            </a:endParaRPr>
          </a:p>
          <a:p>
            <a:pPr marL="285750" indent="-285750">
              <a:lnSpc>
                <a:spcPct val="120000"/>
              </a:lnSpc>
              <a:spcAft>
                <a:spcPts val="400"/>
              </a:spcAft>
              <a:buFont typeface="Wingdings" panose="05000000000000000000" pitchFamily="2" charset="2"/>
              <a:buChar char="u"/>
            </a:pPr>
            <a:endParaRPr lang="en-US" altLang="zh-CN" sz="1600" b="1" dirty="0" smtClean="0">
              <a:solidFill>
                <a:srgbClr val="C00000"/>
              </a:solidFill>
              <a:latin typeface="楷体" panose="02010609060101010101" pitchFamily="49" charset="-122"/>
              <a:ea typeface="楷体" panose="02010609060101010101" pitchFamily="49" charset="-122"/>
            </a:endParaRPr>
          </a:p>
          <a:p>
            <a:pPr marL="285750" indent="-285750">
              <a:lnSpc>
                <a:spcPct val="120000"/>
              </a:lnSpc>
              <a:spcAft>
                <a:spcPts val="400"/>
              </a:spcAft>
              <a:buFont typeface="Wingdings" panose="05000000000000000000" pitchFamily="2" charset="2"/>
              <a:buChar char="u"/>
            </a:pPr>
            <a:r>
              <a:rPr lang="zh-CN" altLang="en-US" sz="1600" b="1" dirty="0" smtClean="0">
                <a:solidFill>
                  <a:srgbClr val="C00000"/>
                </a:solidFill>
                <a:latin typeface="楷体" panose="02010609060101010101" pitchFamily="49" charset="-122"/>
                <a:ea typeface="楷体" panose="02010609060101010101" pitchFamily="49" charset="-122"/>
              </a:rPr>
              <a:t>投资是一场修行</a:t>
            </a:r>
            <a:endParaRPr lang="en-US" altLang="zh-CN" sz="1600" b="1" dirty="0" smtClean="0">
              <a:solidFill>
                <a:srgbClr val="C00000"/>
              </a:solidFill>
              <a:latin typeface="楷体" panose="02010609060101010101" pitchFamily="49" charset="-122"/>
              <a:ea typeface="楷体" panose="02010609060101010101" pitchFamily="49" charset="-122"/>
            </a:endParaRPr>
          </a:p>
        </p:txBody>
      </p:sp>
    </p:spTree>
    <p:extLst>
      <p:ext uri="{BB962C8B-B14F-4D97-AF65-F5344CB8AC3E}">
        <p14:creationId xmlns="" xmlns:p14="http://schemas.microsoft.com/office/powerpoint/2010/main" val="27231781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文本框 1"/>
          <p:cNvSpPr txBox="1">
            <a:spLocks noChangeArrowheads="1"/>
          </p:cNvSpPr>
          <p:nvPr/>
        </p:nvSpPr>
        <p:spPr bwMode="auto">
          <a:xfrm>
            <a:off x="3505041" y="2031207"/>
            <a:ext cx="2133918" cy="1107996"/>
          </a:xfrm>
          <a:prstGeom prst="rect">
            <a:avLst/>
          </a:prstGeom>
          <a:noFill/>
          <a:ln w="9525">
            <a:noFill/>
            <a:miter lim="800000"/>
            <a:headEnd/>
            <a:tailEnd/>
          </a:ln>
        </p:spPr>
        <p:txBody>
          <a:bodyPr wrap="non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6600" b="0" i="0" u="none" strike="noStrike" kern="1200" cap="none" spc="0" normalizeH="0" baseline="0" noProof="0">
                <a:ln>
                  <a:noFill/>
                </a:ln>
                <a:solidFill>
                  <a:srgbClr val="FFFFFF"/>
                </a:solidFill>
                <a:effectLst/>
                <a:uLnTx/>
                <a:uFillTx/>
                <a:latin typeface="楷体" pitchFamily="49" charset="-122"/>
                <a:ea typeface="楷体" pitchFamily="49" charset="-122"/>
                <a:cs typeface="+mn-cs"/>
              </a:rPr>
              <a:t>谢</a:t>
            </a:r>
            <a:r>
              <a:rPr kumimoji="1" lang="zh-CN" altLang="en-US" sz="4000" b="0" i="0" u="none" strike="noStrike" kern="1200" cap="none" spc="0" normalizeH="0" baseline="0" noProof="0">
                <a:ln>
                  <a:noFill/>
                </a:ln>
                <a:solidFill>
                  <a:srgbClr val="FFFFFF"/>
                </a:solidFill>
                <a:effectLst/>
                <a:uLnTx/>
                <a:uFillTx/>
                <a:latin typeface="楷体" pitchFamily="49" charset="-122"/>
                <a:ea typeface="楷体" pitchFamily="49" charset="-122"/>
                <a:cs typeface="+mn-cs"/>
              </a:rPr>
              <a:t> </a:t>
            </a:r>
            <a:r>
              <a:rPr kumimoji="1" lang="zh-CN" altLang="en-US" sz="6600" b="0" i="0" u="none" strike="noStrike" kern="1200" cap="none" spc="0" normalizeH="0" baseline="0" noProof="0">
                <a:ln>
                  <a:noFill/>
                </a:ln>
                <a:solidFill>
                  <a:srgbClr val="FFFFFF"/>
                </a:solidFill>
                <a:effectLst/>
                <a:uLnTx/>
                <a:uFillTx/>
                <a:latin typeface="楷体" pitchFamily="49" charset="-122"/>
                <a:ea typeface="楷体" pitchFamily="49" charset="-122"/>
                <a:cs typeface="+mn-cs"/>
              </a:rPr>
              <a:t>谢</a:t>
            </a:r>
          </a:p>
        </p:txBody>
      </p:sp>
    </p:spTree>
    <p:extLst>
      <p:ext uri="{BB962C8B-B14F-4D97-AF65-F5344CB8AC3E}">
        <p14:creationId xmlns="" xmlns:p14="http://schemas.microsoft.com/office/powerpoint/2010/main" val="14091847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页脚占位符 1"/>
          <p:cNvSpPr>
            <a:spLocks noGrp="1"/>
          </p:cNvSpPr>
          <p:nvPr>
            <p:ph type="ftr" sz="quarter" idx="11"/>
          </p:nvPr>
        </p:nvSpPr>
        <p:spPr/>
        <p:txBody>
          <a:body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smtClean="0">
                <a:ln>
                  <a:noFill/>
                </a:ln>
                <a:solidFill>
                  <a:srgbClr val="0C507F"/>
                </a:solidFill>
                <a:effectLst/>
                <a:uLnTx/>
                <a:uFillTx/>
                <a:latin typeface="Arial" charset="0"/>
                <a:ea typeface="宋体" charset="-122"/>
                <a:cs typeface="+mn-cs"/>
              </a:rPr>
              <a:t>10</a:t>
            </a:r>
            <a:endParaRPr kumimoji="0" lang="en-US" altLang="zh-CN" sz="1100" b="0" i="0" u="none" strike="noStrike" kern="1200" cap="none" spc="0" normalizeH="0" baseline="0" noProof="0" dirty="0">
              <a:ln>
                <a:noFill/>
              </a:ln>
              <a:solidFill>
                <a:srgbClr val="0C507F"/>
              </a:solidFill>
              <a:effectLst/>
              <a:uLnTx/>
              <a:uFillTx/>
              <a:latin typeface="Arial" charset="0"/>
              <a:ea typeface="宋体" charset="-122"/>
              <a:cs typeface="+mn-cs"/>
            </a:endParaRPr>
          </a:p>
        </p:txBody>
      </p:sp>
      <p:sp>
        <p:nvSpPr>
          <p:cNvPr id="16" name="TextBox 19"/>
          <p:cNvSpPr txBox="1"/>
          <p:nvPr/>
        </p:nvSpPr>
        <p:spPr>
          <a:xfrm>
            <a:off x="305104" y="362101"/>
            <a:ext cx="5832648" cy="4001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2000" b="1" i="0" u="none" strike="noStrike" kern="1200" cap="none" spc="0" normalizeH="0" baseline="0" noProof="0" dirty="0" smtClean="0">
                <a:ln>
                  <a:noFill/>
                </a:ln>
                <a:solidFill>
                  <a:srgbClr val="7DB8E2">
                    <a:lumMod val="50000"/>
                  </a:srgbClr>
                </a:solidFill>
                <a:effectLst/>
                <a:uLnTx/>
                <a:uFillTx/>
                <a:latin typeface="楷体" pitchFamily="49" charset="-122"/>
                <a:ea typeface="楷体" pitchFamily="49" charset="-122"/>
                <a:cs typeface="+mn-cs"/>
              </a:rPr>
              <a:t>规范类强制退市情形一</a:t>
            </a:r>
            <a:endParaRPr kumimoji="0" lang="zh-CN" altLang="en-US" sz="2000" b="1" i="0" u="none" strike="noStrike" kern="1200" cap="none" spc="0" normalizeH="0" baseline="0" noProof="0" dirty="0">
              <a:ln>
                <a:noFill/>
              </a:ln>
              <a:solidFill>
                <a:srgbClr val="7DB8E2">
                  <a:lumMod val="50000"/>
                </a:srgbClr>
              </a:solidFill>
              <a:effectLst/>
              <a:uLnTx/>
              <a:uFillTx/>
              <a:latin typeface="楷体" pitchFamily="49" charset="-122"/>
              <a:ea typeface="楷体" pitchFamily="49" charset="-122"/>
              <a:cs typeface="+mn-cs"/>
            </a:endParaRPr>
          </a:p>
        </p:txBody>
      </p:sp>
      <p:graphicFrame>
        <p:nvGraphicFramePr>
          <p:cNvPr id="5" name="图示 4"/>
          <p:cNvGraphicFramePr/>
          <p:nvPr/>
        </p:nvGraphicFramePr>
        <p:xfrm>
          <a:off x="1524000" y="1047750"/>
          <a:ext cx="6096000" cy="304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612409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页脚占位符 1"/>
          <p:cNvSpPr>
            <a:spLocks noGrp="1"/>
          </p:cNvSpPr>
          <p:nvPr>
            <p:ph type="ftr" sz="quarter" idx="11"/>
          </p:nvPr>
        </p:nvSpPr>
        <p:spPr/>
        <p:txBody>
          <a:body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smtClean="0">
                <a:ln>
                  <a:noFill/>
                </a:ln>
                <a:solidFill>
                  <a:srgbClr val="0C507F"/>
                </a:solidFill>
                <a:effectLst/>
                <a:uLnTx/>
                <a:uFillTx/>
                <a:latin typeface="Arial" charset="0"/>
                <a:ea typeface="宋体" charset="-122"/>
                <a:cs typeface="+mn-cs"/>
              </a:rPr>
              <a:t>10</a:t>
            </a:r>
            <a:endParaRPr kumimoji="0" lang="en-US" altLang="zh-CN" sz="1100" b="0" i="0" u="none" strike="noStrike" kern="1200" cap="none" spc="0" normalizeH="0" baseline="0" noProof="0" dirty="0">
              <a:ln>
                <a:noFill/>
              </a:ln>
              <a:solidFill>
                <a:srgbClr val="0C507F"/>
              </a:solidFill>
              <a:effectLst/>
              <a:uLnTx/>
              <a:uFillTx/>
              <a:latin typeface="Arial" charset="0"/>
              <a:ea typeface="宋体" charset="-122"/>
              <a:cs typeface="+mn-cs"/>
            </a:endParaRPr>
          </a:p>
        </p:txBody>
      </p:sp>
      <p:sp>
        <p:nvSpPr>
          <p:cNvPr id="16" name="TextBox 19"/>
          <p:cNvSpPr txBox="1"/>
          <p:nvPr/>
        </p:nvSpPr>
        <p:spPr>
          <a:xfrm>
            <a:off x="305104" y="362101"/>
            <a:ext cx="5832648" cy="4001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2000" b="1" i="0" u="none" strike="noStrike" kern="1200" cap="none" spc="0" normalizeH="0" baseline="0" noProof="0" dirty="0" smtClean="0">
                <a:ln>
                  <a:noFill/>
                </a:ln>
                <a:solidFill>
                  <a:srgbClr val="7DB8E2">
                    <a:lumMod val="50000"/>
                  </a:srgbClr>
                </a:solidFill>
                <a:effectLst/>
                <a:uLnTx/>
                <a:uFillTx/>
                <a:latin typeface="楷体" pitchFamily="49" charset="-122"/>
                <a:ea typeface="楷体" pitchFamily="49" charset="-122"/>
                <a:cs typeface="+mn-cs"/>
              </a:rPr>
              <a:t>规范类强制退市情形二</a:t>
            </a:r>
            <a:endParaRPr kumimoji="0" lang="zh-CN" altLang="en-US" sz="2000" b="1" i="0" u="none" strike="noStrike" kern="1200" cap="none" spc="0" normalizeH="0" baseline="0" noProof="0" dirty="0">
              <a:ln>
                <a:noFill/>
              </a:ln>
              <a:solidFill>
                <a:srgbClr val="7DB8E2">
                  <a:lumMod val="50000"/>
                </a:srgbClr>
              </a:solidFill>
              <a:effectLst/>
              <a:uLnTx/>
              <a:uFillTx/>
              <a:latin typeface="楷体" pitchFamily="49" charset="-122"/>
              <a:ea typeface="楷体" pitchFamily="49" charset="-122"/>
              <a:cs typeface="+mn-cs"/>
            </a:endParaRPr>
          </a:p>
        </p:txBody>
      </p:sp>
      <p:graphicFrame>
        <p:nvGraphicFramePr>
          <p:cNvPr id="5" name="图示 4"/>
          <p:cNvGraphicFramePr/>
          <p:nvPr/>
        </p:nvGraphicFramePr>
        <p:xfrm>
          <a:off x="1524000" y="1047750"/>
          <a:ext cx="6096000" cy="304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6124098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页脚占位符 1"/>
          <p:cNvSpPr>
            <a:spLocks noGrp="1"/>
          </p:cNvSpPr>
          <p:nvPr>
            <p:ph type="ftr" sz="quarter" idx="11"/>
          </p:nvPr>
        </p:nvSpPr>
        <p:spPr/>
        <p:txBody>
          <a:body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smtClean="0">
                <a:ln>
                  <a:noFill/>
                </a:ln>
                <a:solidFill>
                  <a:srgbClr val="0C507F"/>
                </a:solidFill>
                <a:effectLst/>
                <a:uLnTx/>
                <a:uFillTx/>
                <a:latin typeface="Arial" charset="0"/>
                <a:ea typeface="宋体" charset="-122"/>
                <a:cs typeface="+mn-cs"/>
              </a:rPr>
              <a:t>10</a:t>
            </a:r>
            <a:endParaRPr kumimoji="0" lang="en-US" altLang="zh-CN" sz="1100" b="0" i="0" u="none" strike="noStrike" kern="1200" cap="none" spc="0" normalizeH="0" baseline="0" noProof="0" dirty="0">
              <a:ln>
                <a:noFill/>
              </a:ln>
              <a:solidFill>
                <a:srgbClr val="0C507F"/>
              </a:solidFill>
              <a:effectLst/>
              <a:uLnTx/>
              <a:uFillTx/>
              <a:latin typeface="Arial" charset="0"/>
              <a:ea typeface="宋体" charset="-122"/>
              <a:cs typeface="+mn-cs"/>
            </a:endParaRPr>
          </a:p>
        </p:txBody>
      </p:sp>
      <p:sp>
        <p:nvSpPr>
          <p:cNvPr id="16" name="TextBox 19"/>
          <p:cNvSpPr txBox="1"/>
          <p:nvPr/>
        </p:nvSpPr>
        <p:spPr>
          <a:xfrm>
            <a:off x="305104" y="362101"/>
            <a:ext cx="5832648" cy="4001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2000" b="1" i="0" u="none" strike="noStrike" kern="1200" cap="none" spc="0" normalizeH="0" baseline="0" noProof="0" dirty="0" smtClean="0">
                <a:ln>
                  <a:noFill/>
                </a:ln>
                <a:solidFill>
                  <a:srgbClr val="7DB8E2">
                    <a:lumMod val="50000"/>
                  </a:srgbClr>
                </a:solidFill>
                <a:effectLst/>
                <a:uLnTx/>
                <a:uFillTx/>
                <a:latin typeface="楷体" pitchFamily="49" charset="-122"/>
                <a:ea typeface="楷体" pitchFamily="49" charset="-122"/>
                <a:cs typeface="+mn-cs"/>
              </a:rPr>
              <a:t>规范类强制退市情形三</a:t>
            </a:r>
            <a:endParaRPr kumimoji="0" lang="zh-CN" altLang="en-US" sz="2000" b="1" i="0" u="none" strike="noStrike" kern="1200" cap="none" spc="0" normalizeH="0" baseline="0" noProof="0" dirty="0">
              <a:ln>
                <a:noFill/>
              </a:ln>
              <a:solidFill>
                <a:srgbClr val="7DB8E2">
                  <a:lumMod val="50000"/>
                </a:srgbClr>
              </a:solidFill>
              <a:effectLst/>
              <a:uLnTx/>
              <a:uFillTx/>
              <a:latin typeface="楷体" pitchFamily="49" charset="-122"/>
              <a:ea typeface="楷体" pitchFamily="49" charset="-122"/>
              <a:cs typeface="+mn-cs"/>
            </a:endParaRPr>
          </a:p>
        </p:txBody>
      </p:sp>
      <p:graphicFrame>
        <p:nvGraphicFramePr>
          <p:cNvPr id="5" name="图示 4"/>
          <p:cNvGraphicFramePr/>
          <p:nvPr/>
        </p:nvGraphicFramePr>
        <p:xfrm>
          <a:off x="1524000" y="1047750"/>
          <a:ext cx="6096000" cy="304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6124098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页脚占位符 1"/>
          <p:cNvSpPr>
            <a:spLocks noGrp="1"/>
          </p:cNvSpPr>
          <p:nvPr>
            <p:ph type="ftr" sz="quarter" idx="11"/>
          </p:nvPr>
        </p:nvSpPr>
        <p:spPr/>
        <p:txBody>
          <a:body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smtClean="0">
                <a:ln>
                  <a:noFill/>
                </a:ln>
                <a:solidFill>
                  <a:srgbClr val="0C507F"/>
                </a:solidFill>
                <a:effectLst/>
                <a:uLnTx/>
                <a:uFillTx/>
                <a:latin typeface="Arial" charset="0"/>
                <a:ea typeface="宋体" charset="-122"/>
                <a:cs typeface="+mn-cs"/>
              </a:rPr>
              <a:t>10</a:t>
            </a:r>
            <a:endParaRPr kumimoji="0" lang="en-US" altLang="zh-CN" sz="1100" b="0" i="0" u="none" strike="noStrike" kern="1200" cap="none" spc="0" normalizeH="0" baseline="0" noProof="0" dirty="0">
              <a:ln>
                <a:noFill/>
              </a:ln>
              <a:solidFill>
                <a:srgbClr val="0C507F"/>
              </a:solidFill>
              <a:effectLst/>
              <a:uLnTx/>
              <a:uFillTx/>
              <a:latin typeface="Arial" charset="0"/>
              <a:ea typeface="宋体" charset="-122"/>
              <a:cs typeface="+mn-cs"/>
            </a:endParaRPr>
          </a:p>
        </p:txBody>
      </p:sp>
      <p:sp>
        <p:nvSpPr>
          <p:cNvPr id="16" name="TextBox 19"/>
          <p:cNvSpPr txBox="1"/>
          <p:nvPr/>
        </p:nvSpPr>
        <p:spPr>
          <a:xfrm>
            <a:off x="305104" y="343051"/>
            <a:ext cx="5832648" cy="4001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2000" b="1" i="0" u="none" strike="noStrike" kern="1200" cap="none" spc="0" normalizeH="0" baseline="0" noProof="0" dirty="0" smtClean="0">
                <a:ln>
                  <a:noFill/>
                </a:ln>
                <a:solidFill>
                  <a:srgbClr val="7DB8E2">
                    <a:lumMod val="50000"/>
                  </a:srgbClr>
                </a:solidFill>
                <a:effectLst/>
                <a:uLnTx/>
                <a:uFillTx/>
                <a:latin typeface="楷体" pitchFamily="49" charset="-122"/>
                <a:ea typeface="楷体" pitchFamily="49" charset="-122"/>
                <a:cs typeface="+mn-cs"/>
              </a:rPr>
              <a:t>规范类强制退市情形四</a:t>
            </a:r>
            <a:endParaRPr kumimoji="0" lang="zh-CN" altLang="en-US" sz="2000" b="1" i="0" u="none" strike="noStrike" kern="1200" cap="none" spc="0" normalizeH="0" baseline="0" noProof="0" dirty="0">
              <a:ln>
                <a:noFill/>
              </a:ln>
              <a:solidFill>
                <a:srgbClr val="7DB8E2">
                  <a:lumMod val="50000"/>
                </a:srgbClr>
              </a:solidFill>
              <a:effectLst/>
              <a:uLnTx/>
              <a:uFillTx/>
              <a:latin typeface="楷体" pitchFamily="49" charset="-122"/>
              <a:ea typeface="楷体" pitchFamily="49" charset="-122"/>
              <a:cs typeface="+mn-cs"/>
            </a:endParaRPr>
          </a:p>
        </p:txBody>
      </p:sp>
      <p:graphicFrame>
        <p:nvGraphicFramePr>
          <p:cNvPr id="5" name="图示 4"/>
          <p:cNvGraphicFramePr/>
          <p:nvPr/>
        </p:nvGraphicFramePr>
        <p:xfrm>
          <a:off x="1524000" y="1047750"/>
          <a:ext cx="6096000" cy="304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6124098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p:cNvSpPr txBox="1"/>
          <p:nvPr/>
        </p:nvSpPr>
        <p:spPr>
          <a:xfrm>
            <a:off x="326370" y="365152"/>
            <a:ext cx="7795288" cy="4001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zh-CN" altLang="en-US" sz="2000" b="1" dirty="0" smtClean="0">
                <a:solidFill>
                  <a:srgbClr val="7DB8E2">
                    <a:lumMod val="50000"/>
                  </a:srgbClr>
                </a:solidFill>
                <a:latin typeface="楷体" pitchFamily="49" charset="-122"/>
                <a:ea typeface="楷体" pitchFamily="49" charset="-122"/>
              </a:rPr>
              <a:t>规</a:t>
            </a:r>
            <a:r>
              <a:rPr lang="zh-CN" altLang="en-US" sz="2000" b="1" dirty="0">
                <a:solidFill>
                  <a:srgbClr val="7DB8E2">
                    <a:lumMod val="50000"/>
                  </a:srgbClr>
                </a:solidFill>
                <a:latin typeface="楷体" pitchFamily="49" charset="-122"/>
                <a:ea typeface="楷体" pitchFamily="49" charset="-122"/>
              </a:rPr>
              <a:t>范</a:t>
            </a:r>
            <a:r>
              <a:rPr kumimoji="0" lang="zh-CN" altLang="en-US" sz="2000" b="1" i="0" u="none" strike="noStrike" kern="1200" cap="none" spc="0" normalizeH="0" baseline="0" noProof="0" dirty="0" smtClean="0">
                <a:ln>
                  <a:noFill/>
                </a:ln>
                <a:solidFill>
                  <a:srgbClr val="7DB8E2">
                    <a:lumMod val="50000"/>
                  </a:srgbClr>
                </a:solidFill>
                <a:effectLst/>
                <a:uLnTx/>
                <a:uFillTx/>
                <a:latin typeface="楷体" pitchFamily="49" charset="-122"/>
                <a:ea typeface="楷体" pitchFamily="49" charset="-122"/>
                <a:cs typeface="+mn-cs"/>
              </a:rPr>
              <a:t>类强制退市情形四</a:t>
            </a:r>
            <a:endParaRPr kumimoji="0" lang="zh-CN" altLang="en-US" sz="2000" b="1" i="0" u="none" strike="noStrike" kern="1200" cap="none" spc="0" normalizeH="0" baseline="0" noProof="0" dirty="0">
              <a:ln>
                <a:noFill/>
              </a:ln>
              <a:solidFill>
                <a:srgbClr val="7DB8E2">
                  <a:lumMod val="50000"/>
                </a:srgbClr>
              </a:solidFill>
              <a:effectLst/>
              <a:uLnTx/>
              <a:uFillTx/>
              <a:latin typeface="楷体" pitchFamily="49" charset="-122"/>
              <a:ea typeface="楷体" pitchFamily="49" charset="-122"/>
              <a:cs typeface="+mn-cs"/>
            </a:endParaRPr>
          </a:p>
        </p:txBody>
      </p:sp>
      <p:sp>
        <p:nvSpPr>
          <p:cNvPr id="8" name="页脚占位符 7"/>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CN" sz="1100" b="0" i="0" u="none" strike="noStrike" kern="1200" cap="none" spc="0" normalizeH="0" baseline="0" noProof="0" dirty="0" smtClean="0">
                <a:ln>
                  <a:noFill/>
                </a:ln>
                <a:solidFill>
                  <a:srgbClr val="0C507F"/>
                </a:solidFill>
                <a:effectLst/>
                <a:uLnTx/>
                <a:uFillTx/>
                <a:latin typeface="Arial" charset="0"/>
                <a:ea typeface="宋体" charset="-122"/>
                <a:cs typeface="+mn-cs"/>
              </a:rPr>
              <a:t>7</a:t>
            </a:r>
            <a:endParaRPr kumimoji="0" lang="en-US" altLang="zh-CN" sz="1100" b="0" i="0" u="none" strike="noStrike" kern="1200" cap="none" spc="0" normalizeH="0" baseline="0" noProof="0" dirty="0">
              <a:ln>
                <a:noFill/>
              </a:ln>
              <a:solidFill>
                <a:srgbClr val="0C507F"/>
              </a:solidFill>
              <a:effectLst/>
              <a:uLnTx/>
              <a:uFillTx/>
              <a:latin typeface="Arial" charset="0"/>
              <a:ea typeface="宋体" charset="-122"/>
              <a:cs typeface="+mn-cs"/>
            </a:endParaRPr>
          </a:p>
        </p:txBody>
      </p:sp>
      <p:sp>
        <p:nvSpPr>
          <p:cNvPr id="2" name="文本框 1"/>
          <p:cNvSpPr txBox="1"/>
          <p:nvPr/>
        </p:nvSpPr>
        <p:spPr>
          <a:xfrm>
            <a:off x="1085851" y="1028700"/>
            <a:ext cx="6791324" cy="3900555"/>
          </a:xfrm>
          <a:prstGeom prst="rect">
            <a:avLst/>
          </a:prstGeom>
          <a:noFill/>
        </p:spPr>
        <p:txBody>
          <a:bodyPr wrap="square" rtlCol="0">
            <a:spAutoFit/>
          </a:bodyPr>
          <a:lstStyle/>
          <a:p>
            <a:pPr marL="285750" indent="-285750">
              <a:lnSpc>
                <a:spcPct val="120000"/>
              </a:lnSpc>
              <a:spcAft>
                <a:spcPts val="400"/>
              </a:spcAft>
              <a:buFont typeface="Wingdings" panose="05000000000000000000" pitchFamily="2" charset="2"/>
              <a:buChar char="u"/>
            </a:pPr>
            <a:r>
              <a:rPr lang="zh-CN" altLang="en-US" sz="1600" b="1" dirty="0" smtClean="0">
                <a:solidFill>
                  <a:srgbClr val="C00000"/>
                </a:solidFill>
                <a:latin typeface="楷体" panose="02010609060101010101" pitchFamily="49" charset="-122"/>
                <a:ea typeface="楷体" panose="02010609060101010101" pitchFamily="49" charset="-122"/>
              </a:rPr>
              <a:t>信息披露或者规范运作等方面存在重大缺陷</a:t>
            </a:r>
            <a:endParaRPr lang="en-US" altLang="zh-CN" sz="1600" dirty="0">
              <a:solidFill>
                <a:srgbClr val="000000"/>
              </a:solidFill>
              <a:latin typeface="楷体" panose="02010609060101010101" pitchFamily="49" charset="-122"/>
              <a:ea typeface="楷体" panose="02010609060101010101" pitchFamily="49" charset="-122"/>
            </a:endParaRPr>
          </a:p>
          <a:p>
            <a:pPr marL="133350" indent="-133350">
              <a:lnSpc>
                <a:spcPct val="120000"/>
              </a:lnSpc>
              <a:spcAft>
                <a:spcPts val="400"/>
              </a:spcAft>
            </a:pPr>
            <a:r>
              <a:rPr lang="zh-CN" altLang="en-US" sz="1400" dirty="0" smtClean="0">
                <a:solidFill>
                  <a:srgbClr val="000000"/>
                </a:solidFill>
                <a:latin typeface="楷体" panose="02010609060101010101" pitchFamily="49" charset="-122"/>
                <a:ea typeface="楷体" panose="02010609060101010101" pitchFamily="49" charset="-122"/>
              </a:rPr>
              <a:t>具体包括以下情形：</a:t>
            </a:r>
          </a:p>
          <a:p>
            <a:pPr marL="133350" indent="-133350">
              <a:lnSpc>
                <a:spcPct val="120000"/>
              </a:lnSpc>
              <a:spcAft>
                <a:spcPts val="400"/>
              </a:spcAft>
            </a:pPr>
            <a:r>
              <a:rPr lang="zh-CN" altLang="en-US" sz="1400" dirty="0" smtClean="0">
                <a:solidFill>
                  <a:srgbClr val="000000"/>
                </a:solidFill>
                <a:latin typeface="楷体" panose="02010609060101010101" pitchFamily="49" charset="-122"/>
                <a:ea typeface="楷体" panose="02010609060101010101" pitchFamily="49" charset="-122"/>
              </a:rPr>
              <a:t>（一）本所失去公司有效信息来源；</a:t>
            </a:r>
          </a:p>
          <a:p>
            <a:pPr marL="133350" indent="-133350">
              <a:lnSpc>
                <a:spcPct val="120000"/>
              </a:lnSpc>
              <a:spcAft>
                <a:spcPts val="400"/>
              </a:spcAft>
            </a:pPr>
            <a:r>
              <a:rPr lang="zh-CN" altLang="en-US" sz="1400" dirty="0" smtClean="0">
                <a:solidFill>
                  <a:srgbClr val="000000"/>
                </a:solidFill>
                <a:latin typeface="楷体" panose="02010609060101010101" pitchFamily="49" charset="-122"/>
                <a:ea typeface="楷体" panose="02010609060101010101" pitchFamily="49" charset="-122"/>
              </a:rPr>
              <a:t>（二）公司拒不披露应当披露的重大信息；</a:t>
            </a:r>
          </a:p>
          <a:p>
            <a:pPr marL="133350" indent="-133350">
              <a:lnSpc>
                <a:spcPct val="120000"/>
              </a:lnSpc>
              <a:spcAft>
                <a:spcPts val="400"/>
              </a:spcAft>
            </a:pPr>
            <a:r>
              <a:rPr lang="zh-CN" altLang="en-US" sz="1400" dirty="0" smtClean="0">
                <a:solidFill>
                  <a:srgbClr val="000000"/>
                </a:solidFill>
                <a:latin typeface="楷体" panose="02010609060101010101" pitchFamily="49" charset="-122"/>
                <a:ea typeface="楷体" panose="02010609060101010101" pitchFamily="49" charset="-122"/>
              </a:rPr>
              <a:t>（三）公司严重扰乱信息披露秩序，并造成恶劣影响；</a:t>
            </a:r>
          </a:p>
          <a:p>
            <a:pPr marL="133350" indent="-133350">
              <a:lnSpc>
                <a:spcPct val="120000"/>
              </a:lnSpc>
              <a:spcAft>
                <a:spcPts val="400"/>
              </a:spcAft>
            </a:pPr>
            <a:r>
              <a:rPr lang="zh-CN" altLang="en-US" sz="1400" dirty="0" smtClean="0">
                <a:solidFill>
                  <a:srgbClr val="000000"/>
                </a:solidFill>
                <a:latin typeface="楷体" panose="02010609060101010101" pitchFamily="49" charset="-122"/>
                <a:ea typeface="楷体" panose="02010609060101010101" pitchFamily="49" charset="-122"/>
              </a:rPr>
              <a:t>（四）本所认为公司存在信息披露或者规范运作重大缺陷的其他情形。</a:t>
            </a:r>
            <a:endParaRPr lang="en-US" altLang="zh-CN" sz="1400" dirty="0" smtClean="0">
              <a:solidFill>
                <a:srgbClr val="000000"/>
              </a:solidFill>
              <a:latin typeface="楷体" panose="02010609060101010101" pitchFamily="49" charset="-122"/>
              <a:ea typeface="楷体" panose="02010609060101010101" pitchFamily="49" charset="-122"/>
            </a:endParaRPr>
          </a:p>
          <a:p>
            <a:pPr marL="133350" indent="-133350">
              <a:lnSpc>
                <a:spcPct val="120000"/>
              </a:lnSpc>
              <a:spcAft>
                <a:spcPts val="400"/>
              </a:spcAft>
            </a:pPr>
            <a:endParaRPr lang="en-US" altLang="zh-CN" sz="1400" dirty="0" smtClean="0">
              <a:solidFill>
                <a:srgbClr val="000000"/>
              </a:solidFill>
              <a:latin typeface="楷体" panose="02010609060101010101" pitchFamily="49" charset="-122"/>
              <a:ea typeface="楷体" panose="02010609060101010101" pitchFamily="49" charset="-122"/>
            </a:endParaRPr>
          </a:p>
          <a:p>
            <a:pPr marL="133350" indent="-133350">
              <a:lnSpc>
                <a:spcPct val="120000"/>
              </a:lnSpc>
              <a:spcAft>
                <a:spcPts val="400"/>
              </a:spcAft>
              <a:buFont typeface="Wingdings" pitchFamily="2" charset="2"/>
              <a:buChar char="u"/>
            </a:pPr>
            <a:r>
              <a:rPr lang="en-US" altLang="zh-CN" sz="1400" dirty="0" smtClean="0">
                <a:solidFill>
                  <a:srgbClr val="000000"/>
                </a:solidFill>
                <a:latin typeface="楷体" panose="02010609060101010101" pitchFamily="49" charset="-122"/>
                <a:ea typeface="楷体" panose="02010609060101010101" pitchFamily="49" charset="-122"/>
              </a:rPr>
              <a:t>  </a:t>
            </a:r>
            <a:r>
              <a:rPr lang="zh-CN" altLang="zh-CN" sz="1400" dirty="0" smtClean="0">
                <a:solidFill>
                  <a:srgbClr val="000000"/>
                </a:solidFill>
                <a:latin typeface="楷体" panose="02010609060101010101" pitchFamily="49" charset="-122"/>
                <a:ea typeface="楷体" panose="02010609060101010101" pitchFamily="49" charset="-122"/>
              </a:rPr>
              <a:t>为落实中央文件精神，本次改革新增“信息披露或者规范运作等方面存在重大缺陷”退市指标，包括：证券交易所失去公司有效信息来源；公司拒不披露应当披露的重大信息，严重扰乱信息披露秩序，并造成恶劣影响等。</a:t>
            </a:r>
            <a:endParaRPr lang="en-US" altLang="zh-CN" sz="1400" dirty="0" smtClean="0">
              <a:solidFill>
                <a:srgbClr val="000000"/>
              </a:solidFill>
              <a:latin typeface="楷体" panose="02010609060101010101" pitchFamily="49" charset="-122"/>
              <a:ea typeface="楷体" panose="02010609060101010101" pitchFamily="49" charset="-122"/>
            </a:endParaRPr>
          </a:p>
          <a:p>
            <a:pPr marL="133350" indent="-133350">
              <a:lnSpc>
                <a:spcPct val="120000"/>
              </a:lnSpc>
              <a:spcAft>
                <a:spcPts val="400"/>
              </a:spcAft>
              <a:buFont typeface="Wingdings" pitchFamily="2" charset="2"/>
              <a:buChar char="u"/>
            </a:pPr>
            <a:r>
              <a:rPr lang="en-US" altLang="zh-CN" sz="1400" dirty="0" smtClean="0">
                <a:solidFill>
                  <a:srgbClr val="000000"/>
                </a:solidFill>
                <a:latin typeface="楷体" panose="02010609060101010101" pitchFamily="49" charset="-122"/>
                <a:ea typeface="楷体" panose="02010609060101010101" pitchFamily="49" charset="-122"/>
              </a:rPr>
              <a:t>  </a:t>
            </a:r>
            <a:r>
              <a:rPr lang="zh-CN" altLang="zh-CN" sz="1400" dirty="0" smtClean="0">
                <a:solidFill>
                  <a:srgbClr val="000000"/>
                </a:solidFill>
                <a:latin typeface="楷体" panose="02010609060101010101" pitchFamily="49" charset="-122"/>
                <a:ea typeface="楷体" panose="02010609060101010101" pitchFamily="49" charset="-122"/>
              </a:rPr>
              <a:t>上市公司存在前述违规情形且拒不改正的，将坚决予以出清。应该来说，新增此类退市指标，可以在一定程度上丰富交易所日常监管的“工具箱”，提升监管的威慑性。</a:t>
            </a:r>
            <a:endParaRPr lang="zh-CN" altLang="en-US" sz="1400" dirty="0" smtClean="0">
              <a:solidFill>
                <a:srgbClr val="000000"/>
              </a:solidFill>
              <a:latin typeface="楷体" panose="02010609060101010101" pitchFamily="49" charset="-122"/>
              <a:ea typeface="楷体" panose="02010609060101010101" pitchFamily="49" charset="-122"/>
            </a:endParaRPr>
          </a:p>
        </p:txBody>
      </p:sp>
    </p:spTree>
    <p:extLst>
      <p:ext uri="{BB962C8B-B14F-4D97-AF65-F5344CB8AC3E}">
        <p14:creationId xmlns="" xmlns:p14="http://schemas.microsoft.com/office/powerpoint/2010/main" val="27231781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页脚占位符 1"/>
          <p:cNvSpPr>
            <a:spLocks noGrp="1"/>
          </p:cNvSpPr>
          <p:nvPr>
            <p:ph type="ftr" sz="quarter" idx="11"/>
          </p:nvPr>
        </p:nvSpPr>
        <p:spPr/>
        <p:txBody>
          <a:body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smtClean="0">
                <a:ln>
                  <a:noFill/>
                </a:ln>
                <a:solidFill>
                  <a:srgbClr val="0C507F"/>
                </a:solidFill>
                <a:effectLst/>
                <a:uLnTx/>
                <a:uFillTx/>
                <a:latin typeface="Arial" charset="0"/>
                <a:ea typeface="宋体" charset="-122"/>
                <a:cs typeface="+mn-cs"/>
              </a:rPr>
              <a:t>10</a:t>
            </a:r>
            <a:endParaRPr kumimoji="0" lang="en-US" altLang="zh-CN" sz="1100" b="0" i="0" u="none" strike="noStrike" kern="1200" cap="none" spc="0" normalizeH="0" baseline="0" noProof="0" dirty="0">
              <a:ln>
                <a:noFill/>
              </a:ln>
              <a:solidFill>
                <a:srgbClr val="0C507F"/>
              </a:solidFill>
              <a:effectLst/>
              <a:uLnTx/>
              <a:uFillTx/>
              <a:latin typeface="Arial" charset="0"/>
              <a:ea typeface="宋体" charset="-122"/>
              <a:cs typeface="+mn-cs"/>
            </a:endParaRPr>
          </a:p>
        </p:txBody>
      </p:sp>
      <p:sp>
        <p:nvSpPr>
          <p:cNvPr id="16" name="TextBox 19"/>
          <p:cNvSpPr txBox="1"/>
          <p:nvPr/>
        </p:nvSpPr>
        <p:spPr>
          <a:xfrm>
            <a:off x="305104" y="352576"/>
            <a:ext cx="5832648" cy="4001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2000" b="1" i="0" u="none" strike="noStrike" kern="1200" cap="none" spc="0" normalizeH="0" baseline="0" noProof="0" dirty="0" smtClean="0">
                <a:ln>
                  <a:noFill/>
                </a:ln>
                <a:solidFill>
                  <a:srgbClr val="7DB8E2">
                    <a:lumMod val="50000"/>
                  </a:srgbClr>
                </a:solidFill>
                <a:effectLst/>
                <a:uLnTx/>
                <a:uFillTx/>
                <a:latin typeface="楷体" pitchFamily="49" charset="-122"/>
                <a:ea typeface="楷体" pitchFamily="49" charset="-122"/>
                <a:cs typeface="+mn-cs"/>
              </a:rPr>
              <a:t>规范类强制退市情形五</a:t>
            </a:r>
            <a:endParaRPr kumimoji="0" lang="zh-CN" altLang="en-US" sz="2000" b="1" i="0" u="none" strike="noStrike" kern="1200" cap="none" spc="0" normalizeH="0" baseline="0" noProof="0" dirty="0">
              <a:ln>
                <a:noFill/>
              </a:ln>
              <a:solidFill>
                <a:srgbClr val="7DB8E2">
                  <a:lumMod val="50000"/>
                </a:srgbClr>
              </a:solidFill>
              <a:effectLst/>
              <a:uLnTx/>
              <a:uFillTx/>
              <a:latin typeface="楷体" pitchFamily="49" charset="-122"/>
              <a:ea typeface="楷体" pitchFamily="49" charset="-122"/>
              <a:cs typeface="+mn-cs"/>
            </a:endParaRPr>
          </a:p>
        </p:txBody>
      </p:sp>
      <p:graphicFrame>
        <p:nvGraphicFramePr>
          <p:cNvPr id="5" name="图示 4"/>
          <p:cNvGraphicFramePr/>
          <p:nvPr/>
        </p:nvGraphicFramePr>
        <p:xfrm>
          <a:off x="1524000" y="1047750"/>
          <a:ext cx="6096000" cy="304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6124098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页脚占位符 1"/>
          <p:cNvSpPr>
            <a:spLocks noGrp="1"/>
          </p:cNvSpPr>
          <p:nvPr>
            <p:ph type="ftr" sz="quarter" idx="11"/>
          </p:nvPr>
        </p:nvSpPr>
        <p:spPr/>
        <p:txBody>
          <a:body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smtClean="0">
                <a:ln>
                  <a:noFill/>
                </a:ln>
                <a:solidFill>
                  <a:srgbClr val="0C507F"/>
                </a:solidFill>
                <a:effectLst/>
                <a:uLnTx/>
                <a:uFillTx/>
                <a:latin typeface="Arial" charset="0"/>
                <a:ea typeface="宋体" charset="-122"/>
                <a:cs typeface="+mn-cs"/>
              </a:rPr>
              <a:t>10</a:t>
            </a:r>
            <a:endParaRPr kumimoji="0" lang="en-US" altLang="zh-CN" sz="1100" b="0" i="0" u="none" strike="noStrike" kern="1200" cap="none" spc="0" normalizeH="0" baseline="0" noProof="0" dirty="0">
              <a:ln>
                <a:noFill/>
              </a:ln>
              <a:solidFill>
                <a:srgbClr val="0C507F"/>
              </a:solidFill>
              <a:effectLst/>
              <a:uLnTx/>
              <a:uFillTx/>
              <a:latin typeface="Arial" charset="0"/>
              <a:ea typeface="宋体" charset="-122"/>
              <a:cs typeface="+mn-cs"/>
            </a:endParaRPr>
          </a:p>
        </p:txBody>
      </p:sp>
      <p:sp>
        <p:nvSpPr>
          <p:cNvPr id="16" name="TextBox 19"/>
          <p:cNvSpPr txBox="1"/>
          <p:nvPr/>
        </p:nvSpPr>
        <p:spPr>
          <a:xfrm>
            <a:off x="305104" y="352576"/>
            <a:ext cx="5832648" cy="4001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CN" altLang="en-US" sz="2000" b="1" i="0" u="none" strike="noStrike" kern="1200" cap="none" spc="0" normalizeH="0" baseline="0" noProof="0" dirty="0" smtClean="0">
                <a:ln>
                  <a:noFill/>
                </a:ln>
                <a:solidFill>
                  <a:srgbClr val="7DB8E2">
                    <a:lumMod val="50000"/>
                  </a:srgbClr>
                </a:solidFill>
                <a:effectLst/>
                <a:uLnTx/>
                <a:uFillTx/>
                <a:latin typeface="楷体" pitchFamily="49" charset="-122"/>
                <a:ea typeface="楷体" pitchFamily="49" charset="-122"/>
                <a:cs typeface="+mn-cs"/>
              </a:rPr>
              <a:t>规范类强制退市情形六</a:t>
            </a:r>
            <a:endParaRPr kumimoji="0" lang="zh-CN" altLang="en-US" sz="2000" b="1" i="0" u="none" strike="noStrike" kern="1200" cap="none" spc="0" normalizeH="0" baseline="0" noProof="0" dirty="0">
              <a:ln>
                <a:noFill/>
              </a:ln>
              <a:solidFill>
                <a:srgbClr val="7DB8E2">
                  <a:lumMod val="50000"/>
                </a:srgbClr>
              </a:solidFill>
              <a:effectLst/>
              <a:uLnTx/>
              <a:uFillTx/>
              <a:latin typeface="楷体" pitchFamily="49" charset="-122"/>
              <a:ea typeface="楷体" pitchFamily="49" charset="-122"/>
              <a:cs typeface="+mn-cs"/>
            </a:endParaRPr>
          </a:p>
        </p:txBody>
      </p:sp>
      <p:graphicFrame>
        <p:nvGraphicFramePr>
          <p:cNvPr id="5" name="图示 4"/>
          <p:cNvGraphicFramePr/>
          <p:nvPr/>
        </p:nvGraphicFramePr>
        <p:xfrm>
          <a:off x="1524000" y="1047750"/>
          <a:ext cx="6096000" cy="304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6124098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p:cNvSpPr txBox="1"/>
          <p:nvPr/>
        </p:nvSpPr>
        <p:spPr>
          <a:xfrm>
            <a:off x="326370" y="355627"/>
            <a:ext cx="7795288" cy="4001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zh-CN" altLang="en-US" sz="2000" b="1" dirty="0" smtClean="0">
                <a:solidFill>
                  <a:srgbClr val="7DB8E2">
                    <a:lumMod val="50000"/>
                  </a:srgbClr>
                </a:solidFill>
                <a:latin typeface="楷体" pitchFamily="49" charset="-122"/>
                <a:ea typeface="楷体" pitchFamily="49" charset="-122"/>
              </a:rPr>
              <a:t>规</a:t>
            </a:r>
            <a:r>
              <a:rPr lang="zh-CN" altLang="en-US" sz="2000" b="1" dirty="0">
                <a:solidFill>
                  <a:srgbClr val="7DB8E2">
                    <a:lumMod val="50000"/>
                  </a:srgbClr>
                </a:solidFill>
                <a:latin typeface="楷体" pitchFamily="49" charset="-122"/>
                <a:ea typeface="楷体" pitchFamily="49" charset="-122"/>
              </a:rPr>
              <a:t>范</a:t>
            </a:r>
            <a:r>
              <a:rPr kumimoji="0" lang="zh-CN" altLang="en-US" sz="2000" b="1" i="0" u="none" strike="noStrike" kern="1200" cap="none" spc="0" normalizeH="0" baseline="0" noProof="0" dirty="0" smtClean="0">
                <a:ln>
                  <a:noFill/>
                </a:ln>
                <a:solidFill>
                  <a:srgbClr val="7DB8E2">
                    <a:lumMod val="50000"/>
                  </a:srgbClr>
                </a:solidFill>
                <a:effectLst/>
                <a:uLnTx/>
                <a:uFillTx/>
                <a:latin typeface="楷体" pitchFamily="49" charset="-122"/>
                <a:ea typeface="楷体" pitchFamily="49" charset="-122"/>
                <a:cs typeface="+mn-cs"/>
              </a:rPr>
              <a:t>类强制退市情形</a:t>
            </a:r>
            <a:endParaRPr kumimoji="0" lang="zh-CN" altLang="en-US" sz="2000" b="1" i="0" u="none" strike="noStrike" kern="1200" cap="none" spc="0" normalizeH="0" baseline="0" noProof="0" dirty="0">
              <a:ln>
                <a:noFill/>
              </a:ln>
              <a:solidFill>
                <a:srgbClr val="7DB8E2">
                  <a:lumMod val="50000"/>
                </a:srgbClr>
              </a:solidFill>
              <a:effectLst/>
              <a:uLnTx/>
              <a:uFillTx/>
              <a:latin typeface="楷体" pitchFamily="49" charset="-122"/>
              <a:ea typeface="楷体" pitchFamily="49" charset="-122"/>
              <a:cs typeface="+mn-cs"/>
            </a:endParaRPr>
          </a:p>
        </p:txBody>
      </p:sp>
      <p:sp>
        <p:nvSpPr>
          <p:cNvPr id="8" name="页脚占位符 7"/>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CN" sz="1100" b="0" i="0" u="none" strike="noStrike" kern="1200" cap="none" spc="0" normalizeH="0" baseline="0" noProof="0" dirty="0" smtClean="0">
                <a:ln>
                  <a:noFill/>
                </a:ln>
                <a:solidFill>
                  <a:srgbClr val="0C507F"/>
                </a:solidFill>
                <a:effectLst/>
                <a:uLnTx/>
                <a:uFillTx/>
                <a:latin typeface="Arial" charset="0"/>
                <a:ea typeface="宋体" charset="-122"/>
                <a:cs typeface="+mn-cs"/>
              </a:rPr>
              <a:t>7</a:t>
            </a:r>
            <a:endParaRPr kumimoji="0" lang="en-US" altLang="zh-CN" sz="1100" b="0" i="0" u="none" strike="noStrike" kern="1200" cap="none" spc="0" normalizeH="0" baseline="0" noProof="0" dirty="0">
              <a:ln>
                <a:noFill/>
              </a:ln>
              <a:solidFill>
                <a:srgbClr val="0C507F"/>
              </a:solidFill>
              <a:effectLst/>
              <a:uLnTx/>
              <a:uFillTx/>
              <a:latin typeface="Arial" charset="0"/>
              <a:ea typeface="宋体" charset="-122"/>
              <a:cs typeface="+mn-cs"/>
            </a:endParaRPr>
          </a:p>
        </p:txBody>
      </p:sp>
      <p:sp>
        <p:nvSpPr>
          <p:cNvPr id="2" name="文本框 1"/>
          <p:cNvSpPr txBox="1"/>
          <p:nvPr/>
        </p:nvSpPr>
        <p:spPr>
          <a:xfrm>
            <a:off x="1657980" y="1164431"/>
            <a:ext cx="5580390" cy="1627112"/>
          </a:xfrm>
          <a:prstGeom prst="rect">
            <a:avLst/>
          </a:prstGeom>
          <a:noFill/>
        </p:spPr>
        <p:txBody>
          <a:bodyPr wrap="square" rtlCol="0">
            <a:spAutoFit/>
          </a:bodyPr>
          <a:lstStyle/>
          <a:p>
            <a:pPr marL="133350" indent="-133350">
              <a:lnSpc>
                <a:spcPct val="120000"/>
              </a:lnSpc>
              <a:spcAft>
                <a:spcPts val="400"/>
              </a:spcAft>
            </a:pPr>
            <a:endParaRPr lang="en-US" altLang="zh-CN" sz="1400" dirty="0" smtClean="0">
              <a:solidFill>
                <a:srgbClr val="000000"/>
              </a:solidFill>
              <a:latin typeface="楷体" panose="02010609060101010101" pitchFamily="49" charset="-122"/>
              <a:ea typeface="楷体" panose="02010609060101010101" pitchFamily="49" charset="-122"/>
            </a:endParaRPr>
          </a:p>
          <a:p>
            <a:pPr marL="285750" indent="-285750">
              <a:lnSpc>
                <a:spcPct val="120000"/>
              </a:lnSpc>
              <a:spcAft>
                <a:spcPts val="400"/>
              </a:spcAft>
              <a:buFont typeface="Wingdings" panose="05000000000000000000" pitchFamily="2" charset="2"/>
              <a:buChar char="u"/>
            </a:pPr>
            <a:r>
              <a:rPr lang="zh-CN" altLang="en-US" sz="1600" b="1" dirty="0">
                <a:solidFill>
                  <a:srgbClr val="C00000"/>
                </a:solidFill>
                <a:latin typeface="楷体" panose="02010609060101010101" pitchFamily="49" charset="-122"/>
                <a:ea typeface="楷体" panose="02010609060101010101" pitchFamily="49" charset="-122"/>
              </a:rPr>
              <a:t>终止上市情形</a:t>
            </a:r>
            <a:endParaRPr lang="en-US" altLang="zh-CN" sz="1600" b="1" dirty="0">
              <a:solidFill>
                <a:srgbClr val="C00000"/>
              </a:solidFill>
              <a:latin typeface="楷体" panose="02010609060101010101" pitchFamily="49" charset="-122"/>
              <a:ea typeface="楷体" panose="02010609060101010101" pitchFamily="49" charset="-122"/>
            </a:endParaRPr>
          </a:p>
          <a:p>
            <a:pPr>
              <a:lnSpc>
                <a:spcPct val="120000"/>
              </a:lnSpc>
              <a:spcAft>
                <a:spcPts val="400"/>
              </a:spcAft>
            </a:pPr>
            <a:r>
              <a:rPr lang="zh-CN" altLang="en-US" sz="1400" dirty="0" smtClean="0">
                <a:solidFill>
                  <a:srgbClr val="000000"/>
                </a:solidFill>
                <a:latin typeface="楷体" panose="02010609060101010101" pitchFamily="49" charset="-122"/>
                <a:ea typeface="楷体" panose="02010609060101010101" pitchFamily="49" charset="-122"/>
              </a:rPr>
              <a:t>除前述各具体情形外，以下两项亦为终止上市情形：</a:t>
            </a:r>
            <a:endParaRPr lang="en-US" altLang="zh-CN" sz="1400" b="1" dirty="0" smtClean="0">
              <a:solidFill>
                <a:srgbClr val="000000"/>
              </a:solidFill>
              <a:latin typeface="楷体" panose="02010609060101010101" pitchFamily="49" charset="-122"/>
              <a:ea typeface="楷体" panose="02010609060101010101" pitchFamily="49" charset="-122"/>
            </a:endParaRPr>
          </a:p>
          <a:p>
            <a:pPr marL="285750" indent="-285750">
              <a:lnSpc>
                <a:spcPct val="120000"/>
              </a:lnSpc>
              <a:spcAft>
                <a:spcPts val="400"/>
              </a:spcAft>
              <a:buFont typeface="Wingdings" panose="05000000000000000000" pitchFamily="2" charset="2"/>
              <a:buChar char="Ø"/>
            </a:pPr>
            <a:r>
              <a:rPr lang="zh-CN" altLang="en-US" sz="1400" dirty="0" smtClean="0">
                <a:solidFill>
                  <a:srgbClr val="000000"/>
                </a:solidFill>
                <a:latin typeface="楷体" panose="02010609060101010101" pitchFamily="49" charset="-122"/>
                <a:ea typeface="楷体" panose="02010609060101010101" pitchFamily="49" charset="-122"/>
              </a:rPr>
              <a:t>公司未在规定期限内向本所申请撤销退市风险警示</a:t>
            </a:r>
            <a:endParaRPr lang="en-US" altLang="zh-CN" sz="1400" dirty="0" smtClean="0">
              <a:solidFill>
                <a:srgbClr val="000000"/>
              </a:solidFill>
              <a:latin typeface="楷体" panose="02010609060101010101" pitchFamily="49" charset="-122"/>
              <a:ea typeface="楷体" panose="02010609060101010101" pitchFamily="49" charset="-122"/>
            </a:endParaRPr>
          </a:p>
          <a:p>
            <a:pPr marL="285750" indent="-285750">
              <a:lnSpc>
                <a:spcPct val="120000"/>
              </a:lnSpc>
              <a:spcAft>
                <a:spcPts val="400"/>
              </a:spcAft>
              <a:buFont typeface="Wingdings" panose="05000000000000000000" pitchFamily="2" charset="2"/>
              <a:buChar char="Ø"/>
            </a:pPr>
            <a:r>
              <a:rPr lang="zh-CN" altLang="en-US" sz="1400" dirty="0" smtClean="0">
                <a:solidFill>
                  <a:srgbClr val="000000"/>
                </a:solidFill>
                <a:latin typeface="楷体" panose="02010609060101010101" pitchFamily="49" charset="-122"/>
                <a:ea typeface="楷体" panose="02010609060101010101" pitchFamily="49" charset="-122"/>
              </a:rPr>
              <a:t>公司撤销退市风险警示申请未被本所同意</a:t>
            </a:r>
            <a:endParaRPr lang="en-US" altLang="zh-CN" sz="1400" dirty="0" smtClean="0">
              <a:solidFill>
                <a:srgbClr val="000000"/>
              </a:solidFill>
              <a:latin typeface="楷体" panose="02010609060101010101" pitchFamily="49" charset="-122"/>
              <a:ea typeface="楷体" panose="02010609060101010101" pitchFamily="49" charset="-122"/>
            </a:endParaRPr>
          </a:p>
        </p:txBody>
      </p:sp>
    </p:spTree>
    <p:extLst>
      <p:ext uri="{BB962C8B-B14F-4D97-AF65-F5344CB8AC3E}">
        <p14:creationId xmlns="" xmlns:p14="http://schemas.microsoft.com/office/powerpoint/2010/main" val="272317812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自定义设计方案">
  <a:themeElements>
    <a:clrScheme name="SSE配色">
      <a:dk1>
        <a:srgbClr val="0C507F"/>
      </a:dk1>
      <a:lt1>
        <a:srgbClr val="FFFFFF"/>
      </a:lt1>
      <a:dk2>
        <a:srgbClr val="A6630B"/>
      </a:dk2>
      <a:lt2>
        <a:srgbClr val="7DB8E2"/>
      </a:lt2>
      <a:accent1>
        <a:srgbClr val="FFC722"/>
      </a:accent1>
      <a:accent2>
        <a:srgbClr val="363ACD"/>
      </a:accent2>
      <a:accent3>
        <a:srgbClr val="FFCB5A"/>
      </a:accent3>
      <a:accent4>
        <a:srgbClr val="676AE6"/>
      </a:accent4>
      <a:accent5>
        <a:srgbClr val="7DB8E2"/>
      </a:accent5>
      <a:accent6>
        <a:srgbClr val="898BE6"/>
      </a:accent6>
      <a:hlink>
        <a:srgbClr val="FFD55A"/>
      </a:hlink>
      <a:folHlink>
        <a:srgbClr val="3A6E93"/>
      </a:folHlink>
    </a:clrScheme>
    <a:fontScheme name="1_自定义设计方案">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1800" b="0" i="0" u="none" strike="noStrike" cap="none" normalizeH="0" baseline="0" smtClean="0">
            <a:ln>
              <a:noFill/>
            </a:ln>
            <a:solidFill>
              <a:schemeClr val="tx1"/>
            </a:solidFill>
            <a:effectLst/>
            <a:latin typeface="Arial" pitchFamily="34" charset="0"/>
            <a:ea typeface="宋体"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prstShdw prst="shdw12">
            <a:schemeClr val="bg2">
              <a:alpha val="50000"/>
            </a:schemeClr>
          </a:prst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itchFamily="34" charset="0"/>
            <a:ea typeface="宋体" pitchFamily="2" charset="-122"/>
          </a:defRPr>
        </a:defPPr>
      </a:lstStyle>
    </a:lnDef>
    <a:txDef>
      <a:spPr>
        <a:noFill/>
      </a:spPr>
      <a:bodyPr wrap="none" rtlCol="0">
        <a:spAutoFit/>
      </a:bodyPr>
      <a:lstStyle>
        <a:defPPr marL="133350" indent="-133350" algn="ctr">
          <a:lnSpc>
            <a:spcPct val="120000"/>
          </a:lnSpc>
          <a:spcAft>
            <a:spcPts val="400"/>
          </a:spcAft>
          <a:defRPr sz="1100" dirty="0" smtClean="0">
            <a:solidFill>
              <a:srgbClr val="000000"/>
            </a:solidFill>
            <a:latin typeface="黑体" pitchFamily="49" charset="-122"/>
            <a:ea typeface="黑体" pitchFamily="49" charset="-122"/>
          </a:defRPr>
        </a:defPPr>
      </a:lstStyle>
    </a:txDef>
  </a:objectDefaults>
  <a:extraClrSchemeLst>
    <a:extraClrScheme>
      <a:clrScheme name="1_自定义设计方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自定义设计方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自定义设计方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自定义设计方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自定义设计方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自定义设计方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自定义设计方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自定义设计方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自定义设计方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自定义设计方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自定义设计方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自定义设计方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自定义设计方案">
  <a:themeElements>
    <a:clrScheme name="SSE配色">
      <a:dk1>
        <a:srgbClr val="0C507F"/>
      </a:dk1>
      <a:lt1>
        <a:srgbClr val="FFFFFF"/>
      </a:lt1>
      <a:dk2>
        <a:srgbClr val="A6630B"/>
      </a:dk2>
      <a:lt2>
        <a:srgbClr val="7DB8E2"/>
      </a:lt2>
      <a:accent1>
        <a:srgbClr val="FFC722"/>
      </a:accent1>
      <a:accent2>
        <a:srgbClr val="363ACD"/>
      </a:accent2>
      <a:accent3>
        <a:srgbClr val="FFCB5A"/>
      </a:accent3>
      <a:accent4>
        <a:srgbClr val="676AE6"/>
      </a:accent4>
      <a:accent5>
        <a:srgbClr val="7DB8E2"/>
      </a:accent5>
      <a:accent6>
        <a:srgbClr val="898BE6"/>
      </a:accent6>
      <a:hlink>
        <a:srgbClr val="FFD55A"/>
      </a:hlink>
      <a:folHlink>
        <a:srgbClr val="3A6E93"/>
      </a:folHlink>
    </a:clrScheme>
    <a:fontScheme name="1_自定义设计方案">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1800" b="0" i="0" u="none" strike="noStrike" cap="none" normalizeH="0" baseline="0" smtClean="0">
            <a:ln>
              <a:noFill/>
            </a:ln>
            <a:solidFill>
              <a:schemeClr val="tx1"/>
            </a:solidFill>
            <a:effectLst/>
            <a:latin typeface="Arial" pitchFamily="34" charset="0"/>
            <a:ea typeface="宋体"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prstShdw prst="shdw12">
            <a:schemeClr val="bg2">
              <a:alpha val="50000"/>
            </a:schemeClr>
          </a:prst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itchFamily="34" charset="0"/>
            <a:ea typeface="宋体" pitchFamily="2" charset="-122"/>
          </a:defRPr>
        </a:defPPr>
      </a:lstStyle>
    </a:lnDef>
    <a:txDef>
      <a:spPr>
        <a:noFill/>
      </a:spPr>
      <a:bodyPr wrap="none" rtlCol="0">
        <a:spAutoFit/>
      </a:bodyPr>
      <a:lstStyle>
        <a:defPPr marL="133350" indent="-133350" algn="ctr">
          <a:lnSpc>
            <a:spcPct val="120000"/>
          </a:lnSpc>
          <a:spcAft>
            <a:spcPts val="400"/>
          </a:spcAft>
          <a:defRPr sz="1100" dirty="0" smtClean="0">
            <a:solidFill>
              <a:srgbClr val="000000"/>
            </a:solidFill>
            <a:latin typeface="黑体" pitchFamily="49" charset="-122"/>
            <a:ea typeface="黑体" pitchFamily="49" charset="-122"/>
          </a:defRPr>
        </a:defPPr>
      </a:lstStyle>
    </a:txDef>
  </a:objectDefaults>
  <a:extraClrSchemeLst>
    <a:extraClrScheme>
      <a:clrScheme name="1_自定义设计方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自定义设计方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自定义设计方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自定义设计方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自定义设计方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自定义设计方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自定义设计方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自定义设计方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自定义设计方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自定义设计方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自定义设计方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自定义设计方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9_SSE-E1 blue">
  <a:themeElements>
    <a:clrScheme name="SSE配色">
      <a:dk1>
        <a:srgbClr val="3A6E93"/>
      </a:dk1>
      <a:lt1>
        <a:srgbClr val="FFD55A"/>
      </a:lt1>
      <a:dk2>
        <a:srgbClr val="0C507F"/>
      </a:dk2>
      <a:lt2>
        <a:srgbClr val="FFFFFF"/>
      </a:lt2>
      <a:accent1>
        <a:srgbClr val="FFC722"/>
      </a:accent1>
      <a:accent2>
        <a:srgbClr val="363ACD"/>
      </a:accent2>
      <a:accent3>
        <a:srgbClr val="FFCB5A"/>
      </a:accent3>
      <a:accent4>
        <a:srgbClr val="676AE6"/>
      </a:accent4>
      <a:accent5>
        <a:srgbClr val="7DB8E2"/>
      </a:accent5>
      <a:accent6>
        <a:srgbClr val="898BE6"/>
      </a:accent6>
      <a:hlink>
        <a:srgbClr val="FFD55A"/>
      </a:hlink>
      <a:folHlink>
        <a:srgbClr val="3A6E93"/>
      </a:folHlink>
    </a:clrScheme>
    <a:fontScheme name="9_SSE-E1 blue">
      <a:majorFont>
        <a:latin typeface="华文楷体"/>
        <a:ea typeface="宋体"/>
        <a:cs typeface=""/>
      </a:majorFont>
      <a:minorFont>
        <a:latin typeface="华文楷体"/>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prstShdw prst="shdw12">
            <a:schemeClr val="bg2">
              <a:alpha val="50000"/>
            </a:schemeClr>
          </a:prst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itchFamily="34" charset="0"/>
            <a:ea typeface="宋体" pitchFamily="2" charset="-122"/>
          </a:defRPr>
        </a:defPPr>
      </a:lstStyle>
    </a:spDef>
    <a:lnDef>
      <a:spPr bwMode="auto">
        <a:solidFill>
          <a:schemeClr val="accent1"/>
        </a:solidFill>
        <a:ln w="9525" cap="flat" cmpd="sng" algn="ctr">
          <a:solidFill>
            <a:schemeClr val="bg2"/>
          </a:solidFill>
          <a:prstDash val="solid"/>
          <a:round/>
          <a:headEnd type="none" w="med" len="med"/>
          <a:tailEnd type="none" w="med" len="med"/>
        </a:ln>
        <a:effectLst/>
      </a:spPr>
      <a:bodyPr/>
      <a:lstStyle/>
    </a:lnDef>
  </a:objectDefaults>
  <a:extraClrSchemeLst>
    <a:extraClrScheme>
      <a:clrScheme name="9_SSE-E1 blu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自定义设计方案">
  <a:themeElements>
    <a:clrScheme name="SSE配色">
      <a:dk1>
        <a:srgbClr val="0C507F"/>
      </a:dk1>
      <a:lt1>
        <a:srgbClr val="FFFFFF"/>
      </a:lt1>
      <a:dk2>
        <a:srgbClr val="A6630B"/>
      </a:dk2>
      <a:lt2>
        <a:srgbClr val="7DB8E2"/>
      </a:lt2>
      <a:accent1>
        <a:srgbClr val="FFC722"/>
      </a:accent1>
      <a:accent2>
        <a:srgbClr val="363ACD"/>
      </a:accent2>
      <a:accent3>
        <a:srgbClr val="FFCB5A"/>
      </a:accent3>
      <a:accent4>
        <a:srgbClr val="676AE6"/>
      </a:accent4>
      <a:accent5>
        <a:srgbClr val="7DB8E2"/>
      </a:accent5>
      <a:accent6>
        <a:srgbClr val="898BE6"/>
      </a:accent6>
      <a:hlink>
        <a:srgbClr val="FFD55A"/>
      </a:hlink>
      <a:folHlink>
        <a:srgbClr val="3A6E93"/>
      </a:folHlink>
    </a:clrScheme>
    <a:fontScheme name="1_自定义设计方案">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1800" b="0" i="0" u="none" strike="noStrike" cap="none" normalizeH="0" baseline="0" smtClean="0">
            <a:ln>
              <a:noFill/>
            </a:ln>
            <a:solidFill>
              <a:schemeClr val="tx1"/>
            </a:solidFill>
            <a:effectLst/>
            <a:latin typeface="Arial" pitchFamily="34" charset="0"/>
            <a:ea typeface="宋体"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prstShdw prst="shdw12">
            <a:schemeClr val="bg2">
              <a:alpha val="50000"/>
            </a:schemeClr>
          </a:prst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itchFamily="34" charset="0"/>
            <a:ea typeface="宋体" pitchFamily="2" charset="-122"/>
          </a:defRPr>
        </a:defPPr>
      </a:lstStyle>
    </a:lnDef>
    <a:txDef>
      <a:spPr>
        <a:noFill/>
      </a:spPr>
      <a:bodyPr wrap="none" rtlCol="0">
        <a:spAutoFit/>
      </a:bodyPr>
      <a:lstStyle>
        <a:defPPr marL="133350" indent="-133350" algn="ctr">
          <a:lnSpc>
            <a:spcPct val="120000"/>
          </a:lnSpc>
          <a:spcAft>
            <a:spcPts val="400"/>
          </a:spcAft>
          <a:defRPr sz="1100" dirty="0" smtClean="0">
            <a:solidFill>
              <a:srgbClr val="000000"/>
            </a:solidFill>
            <a:latin typeface="黑体" pitchFamily="49" charset="-122"/>
            <a:ea typeface="黑体" pitchFamily="49" charset="-122"/>
          </a:defRPr>
        </a:defPPr>
      </a:lstStyle>
    </a:txDef>
  </a:objectDefaults>
  <a:extraClrSchemeLst>
    <a:extraClrScheme>
      <a:clrScheme name="1_自定义设计方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自定义设计方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自定义设计方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自定义设计方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自定义设计方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自定义设计方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自定义设计方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自定义设计方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自定义设计方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自定义设计方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自定义设计方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自定义设计方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自定义设计方案">
  <a:themeElements>
    <a:clrScheme name="SSE配色">
      <a:dk1>
        <a:srgbClr val="0C507F"/>
      </a:dk1>
      <a:lt1>
        <a:srgbClr val="FFFFFF"/>
      </a:lt1>
      <a:dk2>
        <a:srgbClr val="A6630B"/>
      </a:dk2>
      <a:lt2>
        <a:srgbClr val="7DB8E2"/>
      </a:lt2>
      <a:accent1>
        <a:srgbClr val="FFC722"/>
      </a:accent1>
      <a:accent2>
        <a:srgbClr val="363ACD"/>
      </a:accent2>
      <a:accent3>
        <a:srgbClr val="FFCB5A"/>
      </a:accent3>
      <a:accent4>
        <a:srgbClr val="676AE6"/>
      </a:accent4>
      <a:accent5>
        <a:srgbClr val="7DB8E2"/>
      </a:accent5>
      <a:accent6>
        <a:srgbClr val="898BE6"/>
      </a:accent6>
      <a:hlink>
        <a:srgbClr val="FFD55A"/>
      </a:hlink>
      <a:folHlink>
        <a:srgbClr val="3A6E93"/>
      </a:folHlink>
    </a:clrScheme>
    <a:fontScheme name="1_自定义设计方案">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1800" b="0" i="0" u="none" strike="noStrike" cap="none" normalizeH="0" baseline="0" smtClean="0">
            <a:ln>
              <a:noFill/>
            </a:ln>
            <a:solidFill>
              <a:schemeClr val="tx1"/>
            </a:solidFill>
            <a:effectLst/>
            <a:latin typeface="Arial" pitchFamily="34" charset="0"/>
            <a:ea typeface="宋体"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prstShdw prst="shdw12">
            <a:schemeClr val="bg2">
              <a:alpha val="50000"/>
            </a:schemeClr>
          </a:prst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itchFamily="34" charset="0"/>
            <a:ea typeface="宋体" pitchFamily="2" charset="-122"/>
          </a:defRPr>
        </a:defPPr>
      </a:lstStyle>
    </a:lnDef>
    <a:txDef>
      <a:spPr>
        <a:noFill/>
      </a:spPr>
      <a:bodyPr wrap="none" rtlCol="0">
        <a:spAutoFit/>
      </a:bodyPr>
      <a:lstStyle>
        <a:defPPr marL="133350" indent="-133350" algn="ctr">
          <a:lnSpc>
            <a:spcPct val="120000"/>
          </a:lnSpc>
          <a:spcAft>
            <a:spcPts val="400"/>
          </a:spcAft>
          <a:defRPr sz="1100" dirty="0" smtClean="0">
            <a:solidFill>
              <a:srgbClr val="000000"/>
            </a:solidFill>
            <a:latin typeface="黑体" pitchFamily="49" charset="-122"/>
            <a:ea typeface="黑体" pitchFamily="49" charset="-122"/>
          </a:defRPr>
        </a:defPPr>
      </a:lstStyle>
    </a:txDef>
  </a:objectDefaults>
  <a:extraClrSchemeLst>
    <a:extraClrScheme>
      <a:clrScheme name="1_自定义设计方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自定义设计方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自定义设计方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自定义设计方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自定义设计方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自定义设计方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自定义设计方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自定义设计方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自定义设计方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自定义设计方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自定义设计方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自定义设计方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0_SSE-E1 blue">
  <a:themeElements>
    <a:clrScheme name="SSE配色">
      <a:dk1>
        <a:srgbClr val="3A6E93"/>
      </a:dk1>
      <a:lt1>
        <a:srgbClr val="FFD55A"/>
      </a:lt1>
      <a:dk2>
        <a:srgbClr val="0C507F"/>
      </a:dk2>
      <a:lt2>
        <a:srgbClr val="FFFFFF"/>
      </a:lt2>
      <a:accent1>
        <a:srgbClr val="FFC722"/>
      </a:accent1>
      <a:accent2>
        <a:srgbClr val="363ACD"/>
      </a:accent2>
      <a:accent3>
        <a:srgbClr val="FFCB5A"/>
      </a:accent3>
      <a:accent4>
        <a:srgbClr val="676AE6"/>
      </a:accent4>
      <a:accent5>
        <a:srgbClr val="7DB8E2"/>
      </a:accent5>
      <a:accent6>
        <a:srgbClr val="898BE6"/>
      </a:accent6>
      <a:hlink>
        <a:srgbClr val="FFD55A"/>
      </a:hlink>
      <a:folHlink>
        <a:srgbClr val="3A6E93"/>
      </a:folHlink>
    </a:clrScheme>
    <a:fontScheme name="9_SSE-E1 blue">
      <a:majorFont>
        <a:latin typeface="华文楷体"/>
        <a:ea typeface="宋体"/>
        <a:cs typeface=""/>
      </a:majorFont>
      <a:minorFont>
        <a:latin typeface="华文楷体"/>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prstShdw prst="shdw12">
            <a:schemeClr val="bg2">
              <a:alpha val="50000"/>
            </a:schemeClr>
          </a:prst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itchFamily="34" charset="0"/>
            <a:ea typeface="宋体" pitchFamily="2" charset="-122"/>
          </a:defRPr>
        </a:defPPr>
      </a:lstStyle>
    </a:spDef>
    <a:lnDef>
      <a:spPr bwMode="auto">
        <a:solidFill>
          <a:schemeClr val="accent1"/>
        </a:solidFill>
        <a:ln w="9525" cap="flat" cmpd="sng" algn="ctr">
          <a:solidFill>
            <a:schemeClr val="bg2"/>
          </a:solidFill>
          <a:prstDash val="solid"/>
          <a:round/>
          <a:headEnd type="none" w="med" len="med"/>
          <a:tailEnd type="none" w="med" len="med"/>
        </a:ln>
        <a:effectLst/>
      </a:spPr>
      <a:bodyPr/>
      <a:lstStyle/>
    </a:lnDef>
  </a:objectDefaults>
  <a:extraClrSchemeLst>
    <a:extraClrScheme>
      <a:clrScheme name="9_SSE-E1 blu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2567</TotalTime>
  <Words>1812</Words>
  <Application>Microsoft Office PowerPoint</Application>
  <PresentationFormat>全屏显示(16:9)</PresentationFormat>
  <Paragraphs>139</Paragraphs>
  <Slides>18</Slides>
  <Notes>2</Notes>
  <HiddenSlides>0</HiddenSlides>
  <MMClips>0</MMClips>
  <ScaleCrop>false</ScaleCrop>
  <HeadingPairs>
    <vt:vector size="4" baseType="variant">
      <vt:variant>
        <vt:lpstr>主题</vt:lpstr>
      </vt:variant>
      <vt:variant>
        <vt:i4>6</vt:i4>
      </vt:variant>
      <vt:variant>
        <vt:lpstr>幻灯片标题</vt:lpstr>
      </vt:variant>
      <vt:variant>
        <vt:i4>18</vt:i4>
      </vt:variant>
    </vt:vector>
  </HeadingPairs>
  <TitlesOfParts>
    <vt:vector size="24" baseType="lpstr">
      <vt:lpstr>1_自定义设计方案</vt:lpstr>
      <vt:lpstr>2_自定义设计方案</vt:lpstr>
      <vt:lpstr>9_SSE-E1 blue</vt:lpstr>
      <vt:lpstr>3_自定义设计方案</vt:lpstr>
      <vt:lpstr>4_自定义设计方案</vt:lpstr>
      <vt:lpstr>10_SSE-E1 blue</vt:lpstr>
      <vt:lpstr>退市新规微课第五讲 规范类强制退市 及其他风险警示情形</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退市新规修订情况介绍 </dc:title>
  <dc:creator>tek</dc:creator>
  <cp:lastModifiedBy>tek</cp:lastModifiedBy>
  <cp:revision>135</cp:revision>
  <dcterms:created xsi:type="dcterms:W3CDTF">2021-01-14T01:41:08Z</dcterms:created>
  <dcterms:modified xsi:type="dcterms:W3CDTF">2021-04-16T07:33:57Z</dcterms:modified>
</cp:coreProperties>
</file>